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2" r:id="rId5"/>
    <p:sldMasterId id="2147483756" r:id="rId6"/>
    <p:sldMasterId id="2147484135" r:id="rId7"/>
    <p:sldMasterId id="2147484137" r:id="rId8"/>
    <p:sldMasterId id="2147484139" r:id="rId9"/>
    <p:sldMasterId id="2147484140" r:id="rId10"/>
  </p:sldMasterIdLst>
  <p:notesMasterIdLst>
    <p:notesMasterId r:id="rId23"/>
  </p:notesMasterIdLst>
  <p:handoutMasterIdLst>
    <p:handoutMasterId r:id="rId24"/>
  </p:handoutMasterIdLst>
  <p:sldIdLst>
    <p:sldId id="567" r:id="rId11"/>
    <p:sldId id="607" r:id="rId12"/>
    <p:sldId id="614" r:id="rId13"/>
    <p:sldId id="594" r:id="rId14"/>
    <p:sldId id="620" r:id="rId15"/>
    <p:sldId id="618" r:id="rId16"/>
    <p:sldId id="583" r:id="rId17"/>
    <p:sldId id="597" r:id="rId18"/>
    <p:sldId id="604" r:id="rId19"/>
    <p:sldId id="617" r:id="rId20"/>
    <p:sldId id="592" r:id="rId21"/>
    <p:sldId id="619" r:id="rId22"/>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signing for Business Growth" id="{95F1FA06-550E-401A-B8B6-563DB7D9E5F1}">
          <p14:sldIdLst>
            <p14:sldId id="567"/>
            <p14:sldId id="607"/>
            <p14:sldId id="614"/>
            <p14:sldId id="594"/>
            <p14:sldId id="620"/>
            <p14:sldId id="618"/>
            <p14:sldId id="583"/>
            <p14:sldId id="597"/>
            <p14:sldId id="604"/>
            <p14:sldId id="617"/>
            <p14:sldId id="592"/>
            <p14:sldId id="61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C632"/>
    <a:srgbClr val="D0DAC8"/>
    <a:srgbClr val="3E5727"/>
    <a:srgbClr val="95AC82"/>
    <a:srgbClr val="557836"/>
    <a:srgbClr val="7C9F5B"/>
    <a:srgbClr val="7DCAFF"/>
    <a:srgbClr val="EBF7FF"/>
    <a:srgbClr val="00445C"/>
    <a:srgbClr val="C5C5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402" autoAdjust="0"/>
    <p:restoredTop sz="99395" autoAdjust="0"/>
  </p:normalViewPr>
  <p:slideViewPr>
    <p:cSldViewPr snapToGrid="0">
      <p:cViewPr>
        <p:scale>
          <a:sx n="80" d="100"/>
          <a:sy n="80" d="100"/>
        </p:scale>
        <p:origin x="-1046" y="-168"/>
      </p:cViewPr>
      <p:guideLst>
        <p:guide orient="horz" pos="147"/>
        <p:guide orient="horz" pos="4171"/>
        <p:guide orient="horz" pos="2307"/>
        <p:guide orient="horz" pos="3565"/>
        <p:guide orient="horz" pos="3624"/>
        <p:guide orient="horz" pos="912"/>
        <p:guide orient="horz" pos="1057"/>
        <p:guide orient="horz" pos="2375"/>
        <p:guide orient="horz" pos="1114"/>
        <p:guide pos="3806"/>
        <p:guide pos="2557"/>
        <p:guide pos="128"/>
        <p:guide pos="6301"/>
        <p:guide pos="1311"/>
        <p:guide pos="5122"/>
        <p:guide pos="1380"/>
        <p:guide pos="2627"/>
        <p:guide pos="3882"/>
        <p:guide pos="5056"/>
        <p:guide pos="6368"/>
        <p:guide pos="7549"/>
        <p:guide pos="328"/>
      </p:guideLst>
    </p:cSldViewPr>
  </p:slideViewPr>
  <p:notesTextViewPr>
    <p:cViewPr>
      <p:scale>
        <a:sx n="100" d="100"/>
        <a:sy n="100" d="100"/>
      </p:scale>
      <p:origin x="0" y="0"/>
    </p:cViewPr>
  </p:notesTextViewPr>
  <p:sorterViewPr>
    <p:cViewPr>
      <p:scale>
        <a:sx n="118" d="100"/>
        <a:sy n="118" d="100"/>
      </p:scale>
      <p:origin x="0" y="0"/>
    </p:cViewPr>
  </p:sorterViewPr>
  <p:notesViewPr>
    <p:cSldViewPr snapToGrid="0" showGuides="1">
      <p:cViewPr varScale="1">
        <p:scale>
          <a:sx n="65" d="100"/>
          <a:sy n="65" d="100"/>
        </p:scale>
        <p:origin x="-3130" y="-91"/>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1.xml"/><Relationship Id="rId7"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1.xml"/><Relationship Id="rId24" Type="http://schemas.openxmlformats.org/officeDocument/2006/relationships/handoutMaster" Target="handoutMasters/handoutMaster1.xml"/><Relationship Id="rId5" Type="http://schemas.openxmlformats.org/officeDocument/2006/relationships/slideMaster" Target="slideMasters/slideMaster1.xml"/><Relationship Id="rId15" Type="http://schemas.openxmlformats.org/officeDocument/2006/relationships/slide" Target="slides/slide5.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Master" Target="slideMasters/slideMaster6.xml"/><Relationship Id="rId19" Type="http://schemas.openxmlformats.org/officeDocument/2006/relationships/slide" Target="slides/slide9.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TechReady</a:t>
            </a:r>
            <a:r>
              <a:rPr lang="en-US" dirty="0" smtClean="0">
                <a:latin typeface="Segoe UI" pitchFamily="34" charset="0"/>
              </a:rPr>
              <a:t> 14</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9/10/2013</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2012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TechReady</a:t>
            </a:r>
            <a:r>
              <a:rPr lang="en-US" dirty="0" smtClean="0"/>
              <a:t> 14</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9/10/2013</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4161223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4161223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41612232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73" y="228683"/>
            <a:ext cx="11149013" cy="74789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73" y="1447800"/>
            <a:ext cx="11149013" cy="946413"/>
          </a:xfrm>
        </p:spPr>
        <p:txBody>
          <a:bodyPr/>
          <a:lstStyle>
            <a:lvl1pPr marL="0" indent="0">
              <a:spcBef>
                <a:spcPts val="0"/>
              </a:spcBef>
              <a:spcAft>
                <a:spcPts val="900"/>
              </a:spcAft>
              <a:buNone/>
              <a:defRPr sz="4000" spc="-100" baseline="0">
                <a:latin typeface="Segoe UI Light" pitchFamily="34" charset="0"/>
              </a:defRPr>
            </a:lvl1pPr>
            <a:lvl2pPr marL="0" indent="0">
              <a:spcBef>
                <a:spcPts val="0"/>
              </a:spcBef>
              <a:spcAft>
                <a:spcPts val="400"/>
              </a:spcAft>
              <a:buNone/>
              <a:defRPr sz="2000" spc="-50" baseline="0"/>
            </a:lvl2pPr>
            <a:lvl3pPr marL="0" indent="0">
              <a:spcBef>
                <a:spcPts val="0"/>
              </a:spcBef>
              <a:spcAft>
                <a:spcPts val="400"/>
              </a:spcAft>
              <a:buNone/>
              <a:defRPr sz="2000"/>
            </a:lvl3pPr>
            <a:lvl4pPr marL="0" indent="0">
              <a:spcBef>
                <a:spcPts val="0"/>
              </a:spcBef>
              <a:spcAft>
                <a:spcPts val="400"/>
              </a:spcAft>
              <a:buNone/>
              <a:defRPr/>
            </a:lvl4pPr>
            <a:lvl5pPr marL="0" indent="0">
              <a:spcBef>
                <a:spcPts val="0"/>
              </a:spcBef>
              <a:spcAft>
                <a:spcPts val="400"/>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4117153672"/>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Blank Color 1 Layout">
    <p:bg>
      <p:bgPr>
        <a:solidFill>
          <a:schemeClr val="accent3"/>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12764" y="1768517"/>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120744" y="6307016"/>
            <a:ext cx="1869648" cy="314448"/>
          </a:xfrm>
          <a:prstGeom prst="rect">
            <a:avLst/>
          </a:prstGeom>
          <a:noFill/>
          <a:ln>
            <a:noFill/>
          </a:ln>
        </p:spPr>
      </p:pic>
      <p:sp>
        <p:nvSpPr>
          <p:cNvPr id="4" name="Text Placeholder 8"/>
          <p:cNvSpPr>
            <a:spLocks noGrp="1"/>
          </p:cNvSpPr>
          <p:nvPr>
            <p:ph type="body" sz="quarter" idx="11" hasCustomPrompt="1"/>
          </p:nvPr>
        </p:nvSpPr>
        <p:spPr>
          <a:xfrm>
            <a:off x="512767" y="3219165"/>
            <a:ext cx="7513636"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1810415580"/>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Blank Color 1 Layout">
    <p:bg>
      <p:bgPr>
        <a:solidFill>
          <a:schemeClr val="accent6"/>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12764" y="1768517"/>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120744" y="6307016"/>
            <a:ext cx="1869648" cy="314448"/>
          </a:xfrm>
          <a:prstGeom prst="rect">
            <a:avLst/>
          </a:prstGeom>
          <a:noFill/>
          <a:ln>
            <a:noFill/>
          </a:ln>
        </p:spPr>
      </p:pic>
      <p:sp>
        <p:nvSpPr>
          <p:cNvPr id="4" name="Text Placeholder 8"/>
          <p:cNvSpPr>
            <a:spLocks noGrp="1"/>
          </p:cNvSpPr>
          <p:nvPr>
            <p:ph type="body" sz="quarter" idx="11" hasCustomPrompt="1"/>
          </p:nvPr>
        </p:nvSpPr>
        <p:spPr>
          <a:xfrm>
            <a:off x="512767" y="3219165"/>
            <a:ext cx="7513636"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91624867"/>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Blank Color 1 Layout">
    <p:bg>
      <p:bgPr>
        <a:solidFill>
          <a:schemeClr val="accent5"/>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12764" y="1768517"/>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120744" y="6307016"/>
            <a:ext cx="1869648" cy="314448"/>
          </a:xfrm>
          <a:prstGeom prst="rect">
            <a:avLst/>
          </a:prstGeom>
          <a:noFill/>
          <a:ln>
            <a:noFill/>
          </a:ln>
        </p:spPr>
      </p:pic>
      <p:sp>
        <p:nvSpPr>
          <p:cNvPr id="4" name="Text Placeholder 8"/>
          <p:cNvSpPr>
            <a:spLocks noGrp="1"/>
          </p:cNvSpPr>
          <p:nvPr>
            <p:ph type="body" sz="quarter" idx="11" hasCustomPrompt="1"/>
          </p:nvPr>
        </p:nvSpPr>
        <p:spPr>
          <a:xfrm>
            <a:off x="512767" y="3219165"/>
            <a:ext cx="7513636"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21577804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Blank Color 1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5233938"/>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Color 2 Layout">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9930350"/>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Color 3 Layout">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012069"/>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Color Layout 4">
    <p:bg>
      <p:bgPr>
        <a:solidFill>
          <a:schemeClr val="accent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9085763"/>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Color Layout 5">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4810701"/>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66" y="228685"/>
            <a:ext cx="11149013" cy="757131"/>
          </a:xfrm>
        </p:spPr>
        <p:txBody>
          <a:bodyPr/>
          <a:lstStyle/>
          <a:p>
            <a:r>
              <a:rPr lang="en-US" smtClean="0"/>
              <a:t>Click to edit Master title style</a:t>
            </a:r>
            <a:endParaRPr lang="en-US" dirty="0"/>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283" y="6427403"/>
            <a:ext cx="1173565" cy="353840"/>
          </a:xfrm>
          <a:prstGeom prst="rect">
            <a:avLst/>
          </a:prstGeom>
        </p:spPr>
      </p:pic>
      <p:sp>
        <p:nvSpPr>
          <p:cNvPr id="6" name="Rectangle 5"/>
          <p:cNvSpPr/>
          <p:nvPr userDrawn="1"/>
        </p:nvSpPr>
        <p:spPr bwMode="auto">
          <a:xfrm>
            <a:off x="11435293" y="220145"/>
            <a:ext cx="753534" cy="75353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04" tIns="45703" rIns="45703" bIns="91404" numCol="1" spcCol="0" rtlCol="0" fromWordArt="0" anchor="b" anchorCtr="0" forceAA="0" compatLnSpc="1">
            <a:prstTxWarp prst="textNoShape">
              <a:avLst/>
            </a:prstTxWarp>
            <a:noAutofit/>
          </a:bodyPr>
          <a:lstStyle/>
          <a:p>
            <a:pPr algn="ctr" defTabSz="913757" fontAlgn="base">
              <a:spcBef>
                <a:spcPct val="0"/>
              </a:spcBef>
              <a:spcAft>
                <a:spcPct val="0"/>
              </a:spcAft>
            </a:pPr>
            <a:endParaRPr lang="en-US" sz="1900" spc="-51"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41305202"/>
      </p:ext>
    </p:extLst>
  </p:cSld>
  <p:clrMapOvr>
    <a:masterClrMapping/>
  </p:clrMapOvr>
  <p:transition>
    <p:fade/>
  </p:transition>
  <p:timing>
    <p:tnLst>
      <p:par>
        <p:cTn id="1" dur="indefinite" restart="never" nodeType="tmRoot"/>
      </p:par>
    </p:tnLst>
  </p:timing>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19166" y="228685"/>
            <a:ext cx="11149013" cy="75713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66" y="1447803"/>
            <a:ext cx="11149013"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1716081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19173" y="228683"/>
            <a:ext cx="11149013" cy="74789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73" y="1447800"/>
            <a:ext cx="11149013"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29373425"/>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19166" y="1447803"/>
            <a:ext cx="11149013"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4466658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490455352"/>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4965033"/>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66" y="1447803"/>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68975973"/>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66" y="1447803"/>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984"/>
            <a:ext cx="12188826" cy="619125"/>
          </a:xfrm>
          <a:solidFill>
            <a:srgbClr val="FFFF99"/>
          </a:solidFill>
        </p:spPr>
        <p:txBody>
          <a:bodyPr wrap="square" lIns="152335" tIns="76161" rIns="152335" bIns="76161"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17757277"/>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_Blank Color 1 Layout">
    <p:bg>
      <p:bgPr>
        <a:solidFill>
          <a:schemeClr val="accent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12764" y="1768517"/>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021"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4" name="Text Placeholder 8"/>
          <p:cNvSpPr>
            <a:spLocks noGrp="1"/>
          </p:cNvSpPr>
          <p:nvPr>
            <p:ph type="body" sz="quarter" idx="11" hasCustomPrompt="1"/>
          </p:nvPr>
        </p:nvSpPr>
        <p:spPr>
          <a:xfrm>
            <a:off x="512767" y="3219172"/>
            <a:ext cx="7513636" cy="443199"/>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021"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pic>
        <p:nvPicPr>
          <p:cNvPr id="5" name="Picture Placeholder 4" descr="MSFT_logo_rgb_C-Wht.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9701752" y="6011473"/>
            <a:ext cx="2279658" cy="837395"/>
          </a:xfrm>
          <a:prstGeom prst="rect">
            <a:avLst/>
          </a:prstGeom>
        </p:spPr>
      </p:pic>
    </p:spTree>
    <p:extLst>
      <p:ext uri="{BB962C8B-B14F-4D97-AF65-F5344CB8AC3E}">
        <p14:creationId xmlns:p14="http://schemas.microsoft.com/office/powerpoint/2010/main" val="3968463160"/>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7" y="228605"/>
            <a:ext cx="11149013" cy="757131"/>
          </a:xfrm>
        </p:spPr>
        <p:txBody>
          <a:bodyPr/>
          <a:lstStyle>
            <a:lvl1pPr>
              <a:defRPr>
                <a:solidFill>
                  <a:schemeClr val="accent1">
                    <a:lumMod val="75000"/>
                  </a:schemeClr>
                </a:solidFill>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6" y="1447803"/>
            <a:ext cx="11149012" cy="2000548"/>
          </a:xfrm>
        </p:spPr>
        <p:txBody>
          <a:bodyPr>
            <a:spAutoFit/>
          </a:bodyPr>
          <a:lstStyle>
            <a:lvl1pPr>
              <a:defRPr>
                <a:solidFill>
                  <a:schemeClr val="accent1">
                    <a:lumMod val="75000"/>
                  </a:schemeClr>
                </a:solidFill>
              </a:defRPr>
            </a:lvl1pPr>
            <a:lvl2pPr>
              <a:defRPr>
                <a:solidFill>
                  <a:schemeClr val="accent1">
                    <a:lumMod val="75000"/>
                  </a:schemeClr>
                </a:solidFill>
              </a:defRPr>
            </a:lvl2pPr>
            <a:lvl3pPr>
              <a:defRPr>
                <a:solidFill>
                  <a:schemeClr val="accent1">
                    <a:lumMod val="75000"/>
                  </a:schemeClr>
                </a:solidFill>
              </a:defRPr>
            </a:lvl3pPr>
            <a:lvl4pPr>
              <a:defRPr>
                <a:solidFill>
                  <a:schemeClr val="accent1">
                    <a:lumMod val="75000"/>
                  </a:schemeClr>
                </a:solidFill>
              </a:defRPr>
            </a:lvl4pPr>
            <a:lvl5pPr>
              <a:defRPr>
                <a:solidFill>
                  <a:schemeClr val="accent1">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244106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3"/>
            <a:ext cx="11149013" cy="76174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3"/>
            <a:ext cx="11149013" cy="1043020"/>
          </a:xfrm>
        </p:spPr>
        <p:txBody>
          <a:bodyPr/>
          <a:lstStyle>
            <a:lvl1pPr marL="0" indent="0">
              <a:spcBef>
                <a:spcPts val="0"/>
              </a:spcBef>
              <a:spcAft>
                <a:spcPts val="900"/>
              </a:spcAft>
              <a:buNone/>
              <a:defRPr sz="4300" spc="-133" baseline="0">
                <a:latin typeface="Segoe UI Light" pitchFamily="34" charset="0"/>
              </a:defRPr>
            </a:lvl1pPr>
            <a:lvl2pPr marL="0" indent="0">
              <a:spcBef>
                <a:spcPts val="0"/>
              </a:spcBef>
              <a:spcAft>
                <a:spcPts val="400"/>
              </a:spcAft>
              <a:buNone/>
              <a:defRPr sz="2400" spc="-67" baseline="0"/>
            </a:lvl2pPr>
            <a:lvl3pPr marL="0" indent="0">
              <a:spcBef>
                <a:spcPts val="0"/>
              </a:spcBef>
              <a:spcAft>
                <a:spcPts val="400"/>
              </a:spcAft>
              <a:buNone/>
              <a:defRPr sz="2000"/>
            </a:lvl3pPr>
            <a:lvl4pPr marL="0" indent="0">
              <a:spcBef>
                <a:spcPts val="0"/>
              </a:spcBef>
              <a:spcAft>
                <a:spcPts val="400"/>
              </a:spcAft>
              <a:buNone/>
              <a:defRPr/>
            </a:lvl4pPr>
            <a:lvl5pPr marL="0" indent="0">
              <a:spcBef>
                <a:spcPts val="0"/>
              </a:spcBef>
              <a:spcAft>
                <a:spcPts val="400"/>
              </a:spcAft>
              <a:buNone/>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78147578"/>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19173" y="1447800"/>
            <a:ext cx="11149013"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50241686"/>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21738452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006434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73" y="1447800"/>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4641056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73" y="1447800"/>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992"/>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62939304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Color 1 Layout">
    <p:bg>
      <p:bgPr>
        <a:solidFill>
          <a:schemeClr val="accent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12764" y="1768517"/>
            <a:ext cx="11228440" cy="1218795"/>
          </a:xfrm>
        </p:spPr>
        <p:txBody>
          <a:bodyPr/>
          <a:lstStyle>
            <a:lvl1pPr marL="0" indent="0">
              <a:buNone/>
              <a:defRPr sz="8800" i="0"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title style</a:t>
            </a:r>
          </a:p>
        </p:txBody>
      </p:sp>
      <p:sp>
        <p:nvSpPr>
          <p:cNvPr id="9" name="Text Placeholder 8"/>
          <p:cNvSpPr>
            <a:spLocks noGrp="1"/>
          </p:cNvSpPr>
          <p:nvPr>
            <p:ph type="body" sz="quarter" idx="11" hasCustomPrompt="1"/>
          </p:nvPr>
        </p:nvSpPr>
        <p:spPr>
          <a:xfrm>
            <a:off x="512767" y="3219165"/>
            <a:ext cx="7513636" cy="443198"/>
          </a:xfrm>
        </p:spPr>
        <p:txBody>
          <a:bodyPr/>
          <a:lstStyle>
            <a:lvl1pPr marL="0" indent="0">
              <a:buNone/>
              <a:defRPr spc="-100" baseline="0">
                <a:gradFill>
                  <a:gsLst>
                    <a:gs pos="0">
                      <a:schemeClr val="tx1"/>
                    </a:gs>
                    <a:gs pos="100000">
                      <a:schemeClr val="tx1"/>
                    </a:gs>
                  </a:gsLst>
                  <a:lin ang="5400000" scaled="0"/>
                </a:gradFill>
                <a:latin typeface="Segoe UI Light" pitchFamily="34" charset="0"/>
              </a:defRPr>
            </a:lvl1pPr>
          </a:lstStyle>
          <a:p>
            <a:pPr lvl="0"/>
            <a:r>
              <a:rPr lang="en-US" dirty="0" smtClean="0"/>
              <a:t>Speaker Title</a:t>
            </a:r>
            <a:endParaRPr lang="en-US" dirty="0"/>
          </a:p>
        </p:txBody>
      </p:sp>
    </p:spTree>
    <p:extLst>
      <p:ext uri="{BB962C8B-B14F-4D97-AF65-F5344CB8AC3E}">
        <p14:creationId xmlns:p14="http://schemas.microsoft.com/office/powerpoint/2010/main" val="1995687508"/>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Blank Color 1 Layout">
    <p:bg>
      <p:bgPr>
        <a:solidFill>
          <a:schemeClr val="accent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12764" y="1768517"/>
            <a:ext cx="11228440" cy="1218795"/>
          </a:xfrm>
        </p:spPr>
        <p:txBody>
          <a:bodyPr/>
          <a:lstStyle>
            <a:lvl1pPr marL="0" indent="0">
              <a:buNone/>
              <a:defRPr sz="8800" i="0"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120744" y="6307016"/>
            <a:ext cx="1869648" cy="314448"/>
          </a:xfrm>
          <a:prstGeom prst="rect">
            <a:avLst/>
          </a:prstGeom>
          <a:noFill/>
          <a:ln>
            <a:noFill/>
          </a:ln>
        </p:spPr>
      </p:pic>
      <p:sp>
        <p:nvSpPr>
          <p:cNvPr id="4" name="Text Placeholder 8"/>
          <p:cNvSpPr>
            <a:spLocks noGrp="1"/>
          </p:cNvSpPr>
          <p:nvPr>
            <p:ph type="body" sz="quarter" idx="11" hasCustomPrompt="1"/>
          </p:nvPr>
        </p:nvSpPr>
        <p:spPr>
          <a:xfrm>
            <a:off x="512767" y="3219165"/>
            <a:ext cx="7513636"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175552859"/>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theme" Target="../theme/theme2.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1"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theme" Target="../theme/theme6.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73" y="228683"/>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69786927"/>
      </p:ext>
    </p:extLst>
  </p:cSld>
  <p:clrMap bg1="lt1" tx1="dk1" bg2="lt2" tx2="dk2" accent1="accent1" accent2="accent2" accent3="accent3" accent4="accent4" accent5="accent5" accent6="accent6" hlink="hlink" folHlink="folHlink"/>
  <p:sldLayoutIdLst>
    <p:sldLayoutId id="2147483744" r:id="rId1"/>
    <p:sldLayoutId id="2147483735" r:id="rId2"/>
    <p:sldLayoutId id="2147483736" r:id="rId3"/>
    <p:sldLayoutId id="2147483739" r:id="rId4"/>
    <p:sldLayoutId id="2147483740" r:id="rId5"/>
    <p:sldLayoutId id="2147483742" r:id="rId6"/>
    <p:sldLayoutId id="2147483743" r:id="rId7"/>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346075" indent="-346075" algn="l" defTabSz="914363"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30238" indent="-284163" algn="l" defTabSz="914363" rtl="0" eaLnBrk="1" latinLnBrk="0" hangingPunct="1">
        <a:lnSpc>
          <a:spcPct val="90000"/>
        </a:lnSpc>
        <a:spcBef>
          <a:spcPct val="20000"/>
        </a:spcBef>
        <a:buSzPct val="90000"/>
        <a:buFont typeface="Arial" pitchFamily="34" charset="0"/>
        <a:buChar char="•"/>
        <a:tabLst>
          <a:tab pos="630238"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400" indent="-284163" algn="l" defTabSz="914363"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725" indent="-223838" algn="l" defTabSz="914363" rtl="0" eaLnBrk="1" latinLnBrk="0" hangingPunct="1">
        <a:lnSpc>
          <a:spcPct val="90000"/>
        </a:lnSpc>
        <a:spcBef>
          <a:spcPct val="20000"/>
        </a:spcBef>
        <a:buSzPct val="90000"/>
        <a:buFont typeface="Arial" pitchFamily="34" charset="0"/>
        <a:buChar char="•"/>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2913" indent="-230188" algn="l" defTabSz="914363"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73" y="228683"/>
            <a:ext cx="11149013"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25013393"/>
      </p:ext>
    </p:extLst>
  </p:cSld>
  <p:clrMap bg1="dk1" tx1="lt1" bg2="dk2" tx2="lt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Lst>
  <p:transition>
    <p:fade/>
  </p:transition>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75000"/>
                  <a:lumOff val="25000"/>
                </a:schemeClr>
              </a:gs>
              <a:gs pos="86000">
                <a:schemeClr val="tx1">
                  <a:lumMod val="75000"/>
                  <a:lumOff val="25000"/>
                </a:schemeClr>
              </a:gs>
            </a:gsLst>
            <a:lin ang="5400000" scaled="0"/>
            <a:tileRect/>
          </a:gradFill>
          <a:effectLst/>
          <a:latin typeface="Segoe UI Light" pitchFamily="34" charset="0"/>
          <a:ea typeface="+mn-ea"/>
          <a:cs typeface="Arial" charset="0"/>
        </a:defRPr>
      </a:lvl1pPr>
    </p:titleStyle>
    <p:bodyStyle>
      <a:lvl1pPr marL="346075" indent="-346075" algn="l" defTabSz="914363" rtl="0" eaLnBrk="1" latinLnBrk="0" hangingPunct="1">
        <a:lnSpc>
          <a:spcPct val="90000"/>
        </a:lnSpc>
        <a:spcBef>
          <a:spcPct val="20000"/>
        </a:spcBef>
        <a:buSzPct val="90000"/>
        <a:buFont typeface="Arial" pitchFamily="34" charset="0"/>
        <a:buChar char="•"/>
        <a:defRPr sz="32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1pPr>
      <a:lvl2pPr marL="630238" indent="-284163" algn="l" defTabSz="914363" rtl="0" eaLnBrk="1" latinLnBrk="0" hangingPunct="1">
        <a:lnSpc>
          <a:spcPct val="90000"/>
        </a:lnSpc>
        <a:spcBef>
          <a:spcPct val="20000"/>
        </a:spcBef>
        <a:buSzPct val="90000"/>
        <a:buFont typeface="Arial" pitchFamily="34" charset="0"/>
        <a:buChar char="•"/>
        <a:tabLst>
          <a:tab pos="630238" algn="l"/>
        </a:tabLst>
        <a:defRPr sz="28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2pPr>
      <a:lvl3pPr marL="914400" indent="-284163" algn="l" defTabSz="914363" rtl="0" eaLnBrk="1" latinLnBrk="0" hangingPunct="1">
        <a:lnSpc>
          <a:spcPct val="90000"/>
        </a:lnSpc>
        <a:spcBef>
          <a:spcPct val="20000"/>
        </a:spcBef>
        <a:buSzPct val="90000"/>
        <a:buFont typeface="Arial" pitchFamily="34" charset="0"/>
        <a:buChar char="•"/>
        <a:defRPr sz="24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3pPr>
      <a:lvl4pPr marL="1482725" indent="-223838" algn="l" defTabSz="914363" rtl="0" eaLnBrk="1" latinLnBrk="0" hangingPunct="1">
        <a:lnSpc>
          <a:spcPct val="90000"/>
        </a:lnSpc>
        <a:spcBef>
          <a:spcPct val="20000"/>
        </a:spcBef>
        <a:buSzPct val="90000"/>
        <a:buFont typeface="Arial" pitchFamily="34" charset="0"/>
        <a:buChar char="•"/>
        <a:tabLst>
          <a:tab pos="914400" algn="l"/>
        </a:tabLst>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4pPr>
      <a:lvl5pPr marL="1712913" indent="-230188" algn="l" defTabSz="914363" rtl="0" eaLnBrk="1" latinLnBrk="0" hangingPunct="1">
        <a:lnSpc>
          <a:spcPct val="90000"/>
        </a:lnSpc>
        <a:spcBef>
          <a:spcPct val="20000"/>
        </a:spcBef>
        <a:buSzPct val="90000"/>
        <a:buFont typeface="Arial" pitchFamily="34" charset="0"/>
        <a:buChar char="•"/>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1"/>
            </a:gs>
            <a:gs pos="100000">
              <a:schemeClr val="bg1">
                <a:lumMod val="8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7868" y="228615"/>
            <a:ext cx="11173090" cy="666385"/>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07872" y="1439863"/>
            <a:ext cx="11162508" cy="2000548"/>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3"/>
          </p:nvPr>
        </p:nvSpPr>
        <p:spPr>
          <a:xfrm>
            <a:off x="4164515" y="6356446"/>
            <a:ext cx="3859795" cy="365125"/>
          </a:xfrm>
          <a:prstGeom prst="rect">
            <a:avLst/>
          </a:prstGeom>
        </p:spPr>
        <p:txBody>
          <a:bodyPr vert="horz" lIns="91440" tIns="45720" rIns="91440" bIns="45720" rtlCol="0" anchor="ctr"/>
          <a:lstStyle>
            <a:lvl1pPr algn="ctr">
              <a:defRPr sz="1200">
                <a:solidFill>
                  <a:schemeClr val="tx1"/>
                </a:solidFill>
              </a:defRPr>
            </a:lvl1pPr>
          </a:lstStyle>
          <a:p>
            <a:pPr defTabSz="457200"/>
            <a:endParaRPr lang="en-US" dirty="0">
              <a:solidFill>
                <a:srgbClr val="000000"/>
              </a:solidFill>
            </a:endParaRPr>
          </a:p>
        </p:txBody>
      </p:sp>
      <p:sp>
        <p:nvSpPr>
          <p:cNvPr id="5" name="Slide Number Placeholder 4"/>
          <p:cNvSpPr>
            <a:spLocks noGrp="1"/>
          </p:cNvSpPr>
          <p:nvPr>
            <p:ph type="sldNum" sz="quarter" idx="4"/>
          </p:nvPr>
        </p:nvSpPr>
        <p:spPr>
          <a:xfrm>
            <a:off x="152363" y="6356446"/>
            <a:ext cx="821053" cy="365125"/>
          </a:xfrm>
          <a:prstGeom prst="rect">
            <a:avLst/>
          </a:prstGeom>
        </p:spPr>
        <p:txBody>
          <a:bodyPr vert="horz" lIns="91440" tIns="45720" rIns="91440" bIns="45720" rtlCol="0" anchor="ctr"/>
          <a:lstStyle>
            <a:lvl1pPr algn="l">
              <a:defRPr sz="1200">
                <a:solidFill>
                  <a:schemeClr val="tx1"/>
                </a:solidFill>
              </a:defRPr>
            </a:lvl1pPr>
          </a:lstStyle>
          <a:p>
            <a:pPr defTabSz="457200"/>
            <a:fld id="{0590FCCE-F429-4CA2-926D-5449EA971780}" type="slidenum">
              <a:rPr lang="en-US" smtClean="0">
                <a:solidFill>
                  <a:srgbClr val="000000"/>
                </a:solidFill>
              </a:rPr>
              <a:pPr defTabSz="457200"/>
              <a:t>‹#›</a:t>
            </a:fld>
            <a:endParaRPr lang="en-US" dirty="0">
              <a:solidFill>
                <a:srgbClr val="000000"/>
              </a:solidFill>
            </a:endParaRPr>
          </a:p>
        </p:txBody>
      </p:sp>
    </p:spTree>
    <p:extLst>
      <p:ext uri="{BB962C8B-B14F-4D97-AF65-F5344CB8AC3E}">
        <p14:creationId xmlns:p14="http://schemas.microsoft.com/office/powerpoint/2010/main" val="2633585224"/>
      </p:ext>
    </p:extLst>
  </p:cSld>
  <p:clrMap bg1="lt1" tx1="dk1" bg2="lt2" tx2="dk2" accent1="accent1" accent2="accent2" accent3="accent3" accent4="accent4" accent5="accent5" accent6="accent6" hlink="hlink" folHlink="folHlink"/>
  <p:transition>
    <p:fade/>
  </p:transition>
  <p:hf hdr="0" dt="0"/>
  <p:txStyles>
    <p:titleStyle>
      <a:lvl1pPr algn="l" defTabSz="914363" rtl="0" eaLnBrk="1" latinLnBrk="0" hangingPunct="1">
        <a:lnSpc>
          <a:spcPct val="90000"/>
        </a:lnSpc>
        <a:spcBef>
          <a:spcPct val="0"/>
        </a:spcBef>
        <a:buNone/>
        <a:defRPr lang="en-US" sz="4800" b="0" kern="1200" cap="none" spc="-150" dirty="0" smtClean="0">
          <a:ln w="3175">
            <a:noFill/>
          </a:ln>
          <a:solidFill>
            <a:schemeClr val="tx1">
              <a:lumMod val="85000"/>
              <a:lumOff val="15000"/>
            </a:schemeClr>
          </a:solidFill>
          <a:effectLst/>
          <a:latin typeface="Segoe Light" pitchFamily="34" charset="0"/>
          <a:ea typeface="+mn-ea"/>
          <a:cs typeface="Arial" charset="0"/>
        </a:defRPr>
      </a:lvl1pPr>
    </p:titleStyle>
    <p:bodyStyle>
      <a:lvl1pPr marL="0" indent="0" algn="l" defTabSz="914363" rtl="0" eaLnBrk="1" latinLnBrk="0" hangingPunct="1">
        <a:lnSpc>
          <a:spcPct val="90000"/>
        </a:lnSpc>
        <a:spcBef>
          <a:spcPct val="20000"/>
        </a:spcBef>
        <a:buClr>
          <a:schemeClr val="accent1"/>
        </a:buClr>
        <a:buSzPct val="80000"/>
        <a:buFont typeface="Arial" pitchFamily="34" charset="0"/>
        <a:buNone/>
        <a:defRPr sz="3200" kern="1200">
          <a:solidFill>
            <a:schemeClr val="tx1">
              <a:lumMod val="85000"/>
              <a:lumOff val="15000"/>
            </a:schemeClr>
          </a:solidFill>
          <a:latin typeface="+mn-lt"/>
          <a:ea typeface="+mn-ea"/>
          <a:cs typeface="+mn-cs"/>
        </a:defRPr>
      </a:lvl1pPr>
      <a:lvl2pPr marL="460375" indent="0" algn="l" defTabSz="914363" rtl="0" eaLnBrk="1" latinLnBrk="0" hangingPunct="1">
        <a:lnSpc>
          <a:spcPct val="90000"/>
        </a:lnSpc>
        <a:spcBef>
          <a:spcPct val="20000"/>
        </a:spcBef>
        <a:buClr>
          <a:schemeClr val="accent1"/>
        </a:buClr>
        <a:buSzPct val="80000"/>
        <a:buFont typeface="Arial" pitchFamily="34" charset="0"/>
        <a:buNone/>
        <a:defRPr sz="2800" kern="1200">
          <a:solidFill>
            <a:schemeClr val="tx1">
              <a:lumMod val="85000"/>
              <a:lumOff val="15000"/>
            </a:schemeClr>
          </a:solidFill>
          <a:latin typeface="+mn-lt"/>
          <a:ea typeface="+mn-ea"/>
          <a:cs typeface="+mn-cs"/>
        </a:defRPr>
      </a:lvl2pPr>
      <a:lvl3pPr marL="855663" indent="0" algn="l" defTabSz="914363" rtl="0" eaLnBrk="1" latinLnBrk="0" hangingPunct="1">
        <a:lnSpc>
          <a:spcPct val="90000"/>
        </a:lnSpc>
        <a:spcBef>
          <a:spcPct val="20000"/>
        </a:spcBef>
        <a:buClr>
          <a:schemeClr val="accent1"/>
        </a:buClr>
        <a:buSzPct val="80000"/>
        <a:buFont typeface="Arial" pitchFamily="34" charset="0"/>
        <a:buNone/>
        <a:defRPr sz="2400" kern="1200">
          <a:solidFill>
            <a:schemeClr val="tx1">
              <a:lumMod val="85000"/>
              <a:lumOff val="15000"/>
            </a:schemeClr>
          </a:solidFill>
          <a:latin typeface="+mn-lt"/>
          <a:ea typeface="+mn-ea"/>
          <a:cs typeface="+mn-cs"/>
        </a:defRPr>
      </a:lvl3pPr>
      <a:lvl4pPr marL="1258888" indent="0" algn="l" defTabSz="914363" rtl="0" eaLnBrk="1" latinLnBrk="0" hangingPunct="1">
        <a:lnSpc>
          <a:spcPct val="90000"/>
        </a:lnSpc>
        <a:spcBef>
          <a:spcPct val="20000"/>
        </a:spcBef>
        <a:buClr>
          <a:schemeClr val="accent1"/>
        </a:buClr>
        <a:buSzPct val="80000"/>
        <a:buFont typeface="Arial" pitchFamily="34" charset="0"/>
        <a:buNone/>
        <a:defRPr sz="2000" kern="1200">
          <a:solidFill>
            <a:schemeClr val="tx1">
              <a:lumMod val="85000"/>
              <a:lumOff val="15000"/>
            </a:schemeClr>
          </a:solidFill>
          <a:latin typeface="+mn-lt"/>
          <a:ea typeface="+mn-ea"/>
          <a:cs typeface="+mn-cs"/>
        </a:defRPr>
      </a:lvl4pPr>
      <a:lvl5pPr marL="1604963" indent="0" algn="l" defTabSz="914363" rtl="0" eaLnBrk="1" latinLnBrk="0" hangingPunct="1">
        <a:lnSpc>
          <a:spcPct val="90000"/>
        </a:lnSpc>
        <a:spcBef>
          <a:spcPct val="20000"/>
        </a:spcBef>
        <a:buClr>
          <a:schemeClr val="accent1"/>
        </a:buClr>
        <a:buSzPct val="80000"/>
        <a:buFont typeface="Arial" pitchFamily="34" charset="0"/>
        <a:buNone/>
        <a:defRPr sz="2000" kern="1200">
          <a:solidFill>
            <a:schemeClr val="tx1">
              <a:lumMod val="85000"/>
              <a:lumOff val="15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1"/>
            </a:gs>
            <a:gs pos="100000">
              <a:schemeClr val="bg1">
                <a:lumMod val="8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7868" y="228615"/>
            <a:ext cx="11173090" cy="666385"/>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07872" y="1439863"/>
            <a:ext cx="11162508" cy="2000548"/>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3"/>
          </p:nvPr>
        </p:nvSpPr>
        <p:spPr>
          <a:xfrm>
            <a:off x="4164515" y="6356442"/>
            <a:ext cx="3859795" cy="365125"/>
          </a:xfrm>
          <a:prstGeom prst="rect">
            <a:avLst/>
          </a:prstGeom>
        </p:spPr>
        <p:txBody>
          <a:bodyPr vert="horz" lIns="91440" tIns="45720" rIns="91440" bIns="45720" rtlCol="0" anchor="ctr"/>
          <a:lstStyle>
            <a:lvl1pPr algn="ctr">
              <a:defRPr sz="1200">
                <a:solidFill>
                  <a:schemeClr val="tx1"/>
                </a:solidFill>
              </a:defRPr>
            </a:lvl1pPr>
          </a:lstStyle>
          <a:p>
            <a:pPr defTabSz="457200"/>
            <a:endParaRPr lang="en-US" dirty="0">
              <a:solidFill>
                <a:srgbClr val="000000"/>
              </a:solidFill>
            </a:endParaRPr>
          </a:p>
        </p:txBody>
      </p:sp>
      <p:sp>
        <p:nvSpPr>
          <p:cNvPr id="5" name="Slide Number Placeholder 4"/>
          <p:cNvSpPr>
            <a:spLocks noGrp="1"/>
          </p:cNvSpPr>
          <p:nvPr>
            <p:ph type="sldNum" sz="quarter" idx="4"/>
          </p:nvPr>
        </p:nvSpPr>
        <p:spPr>
          <a:xfrm>
            <a:off x="152363" y="6356442"/>
            <a:ext cx="821053" cy="365125"/>
          </a:xfrm>
          <a:prstGeom prst="rect">
            <a:avLst/>
          </a:prstGeom>
        </p:spPr>
        <p:txBody>
          <a:bodyPr vert="horz" lIns="91440" tIns="45720" rIns="91440" bIns="45720" rtlCol="0" anchor="ctr"/>
          <a:lstStyle>
            <a:lvl1pPr algn="l">
              <a:defRPr sz="1200">
                <a:solidFill>
                  <a:schemeClr val="tx1"/>
                </a:solidFill>
              </a:defRPr>
            </a:lvl1pPr>
          </a:lstStyle>
          <a:p>
            <a:pPr defTabSz="457200"/>
            <a:fld id="{0590FCCE-F429-4CA2-926D-5449EA971780}" type="slidenum">
              <a:rPr lang="en-US" smtClean="0">
                <a:solidFill>
                  <a:srgbClr val="000000"/>
                </a:solidFill>
              </a:rPr>
              <a:pPr defTabSz="457200"/>
              <a:t>‹#›</a:t>
            </a:fld>
            <a:endParaRPr lang="en-US" dirty="0">
              <a:solidFill>
                <a:srgbClr val="000000"/>
              </a:solidFill>
            </a:endParaRPr>
          </a:p>
        </p:txBody>
      </p:sp>
    </p:spTree>
    <p:extLst>
      <p:ext uri="{BB962C8B-B14F-4D97-AF65-F5344CB8AC3E}">
        <p14:creationId xmlns:p14="http://schemas.microsoft.com/office/powerpoint/2010/main" val="2633585224"/>
      </p:ext>
    </p:extLst>
  </p:cSld>
  <p:clrMap bg1="lt1" tx1="dk1" bg2="lt2" tx2="dk2" accent1="accent1" accent2="accent2" accent3="accent3" accent4="accent4" accent5="accent5" accent6="accent6" hlink="hlink" folHlink="folHlink"/>
  <p:transition>
    <p:fade/>
  </p:transition>
  <p:hf hdr="0" dt="0"/>
  <p:txStyles>
    <p:titleStyle>
      <a:lvl1pPr algn="l" defTabSz="914363" rtl="0" eaLnBrk="1" latinLnBrk="0" hangingPunct="1">
        <a:lnSpc>
          <a:spcPct val="90000"/>
        </a:lnSpc>
        <a:spcBef>
          <a:spcPct val="0"/>
        </a:spcBef>
        <a:buNone/>
        <a:defRPr lang="en-US" sz="4800" b="0" kern="1200" cap="none" spc="-150" dirty="0" smtClean="0">
          <a:ln w="3175">
            <a:noFill/>
          </a:ln>
          <a:solidFill>
            <a:schemeClr val="tx1">
              <a:lumMod val="85000"/>
              <a:lumOff val="15000"/>
            </a:schemeClr>
          </a:solidFill>
          <a:effectLst/>
          <a:latin typeface="Segoe Light" pitchFamily="34" charset="0"/>
          <a:ea typeface="+mn-ea"/>
          <a:cs typeface="Arial" charset="0"/>
        </a:defRPr>
      </a:lvl1pPr>
    </p:titleStyle>
    <p:bodyStyle>
      <a:lvl1pPr marL="0" indent="0" algn="l" defTabSz="914363" rtl="0" eaLnBrk="1" latinLnBrk="0" hangingPunct="1">
        <a:lnSpc>
          <a:spcPct val="90000"/>
        </a:lnSpc>
        <a:spcBef>
          <a:spcPct val="20000"/>
        </a:spcBef>
        <a:buClr>
          <a:schemeClr val="accent1"/>
        </a:buClr>
        <a:buSzPct val="80000"/>
        <a:buFont typeface="Arial" pitchFamily="34" charset="0"/>
        <a:buNone/>
        <a:defRPr sz="3200" kern="1200">
          <a:solidFill>
            <a:schemeClr val="tx1">
              <a:lumMod val="85000"/>
              <a:lumOff val="15000"/>
            </a:schemeClr>
          </a:solidFill>
          <a:latin typeface="+mn-lt"/>
          <a:ea typeface="+mn-ea"/>
          <a:cs typeface="+mn-cs"/>
        </a:defRPr>
      </a:lvl1pPr>
      <a:lvl2pPr marL="460375" indent="0" algn="l" defTabSz="914363" rtl="0" eaLnBrk="1" latinLnBrk="0" hangingPunct="1">
        <a:lnSpc>
          <a:spcPct val="90000"/>
        </a:lnSpc>
        <a:spcBef>
          <a:spcPct val="20000"/>
        </a:spcBef>
        <a:buClr>
          <a:schemeClr val="accent1"/>
        </a:buClr>
        <a:buSzPct val="80000"/>
        <a:buFont typeface="Arial" pitchFamily="34" charset="0"/>
        <a:buNone/>
        <a:defRPr sz="2800" kern="1200">
          <a:solidFill>
            <a:schemeClr val="tx1">
              <a:lumMod val="85000"/>
              <a:lumOff val="15000"/>
            </a:schemeClr>
          </a:solidFill>
          <a:latin typeface="+mn-lt"/>
          <a:ea typeface="+mn-ea"/>
          <a:cs typeface="+mn-cs"/>
        </a:defRPr>
      </a:lvl2pPr>
      <a:lvl3pPr marL="855663" indent="0" algn="l" defTabSz="914363" rtl="0" eaLnBrk="1" latinLnBrk="0" hangingPunct="1">
        <a:lnSpc>
          <a:spcPct val="90000"/>
        </a:lnSpc>
        <a:spcBef>
          <a:spcPct val="20000"/>
        </a:spcBef>
        <a:buClr>
          <a:schemeClr val="accent1"/>
        </a:buClr>
        <a:buSzPct val="80000"/>
        <a:buFont typeface="Arial" pitchFamily="34" charset="0"/>
        <a:buNone/>
        <a:defRPr sz="2400" kern="1200">
          <a:solidFill>
            <a:schemeClr val="tx1">
              <a:lumMod val="85000"/>
              <a:lumOff val="15000"/>
            </a:schemeClr>
          </a:solidFill>
          <a:latin typeface="+mn-lt"/>
          <a:ea typeface="+mn-ea"/>
          <a:cs typeface="+mn-cs"/>
        </a:defRPr>
      </a:lvl3pPr>
      <a:lvl4pPr marL="1258888" indent="0" algn="l" defTabSz="914363" rtl="0" eaLnBrk="1" latinLnBrk="0" hangingPunct="1">
        <a:lnSpc>
          <a:spcPct val="90000"/>
        </a:lnSpc>
        <a:spcBef>
          <a:spcPct val="20000"/>
        </a:spcBef>
        <a:buClr>
          <a:schemeClr val="accent1"/>
        </a:buClr>
        <a:buSzPct val="80000"/>
        <a:buFont typeface="Arial" pitchFamily="34" charset="0"/>
        <a:buNone/>
        <a:defRPr sz="2000" kern="1200">
          <a:solidFill>
            <a:schemeClr val="tx1">
              <a:lumMod val="85000"/>
              <a:lumOff val="15000"/>
            </a:schemeClr>
          </a:solidFill>
          <a:latin typeface="+mn-lt"/>
          <a:ea typeface="+mn-ea"/>
          <a:cs typeface="+mn-cs"/>
        </a:defRPr>
      </a:lvl4pPr>
      <a:lvl5pPr marL="1604963" indent="0" algn="l" defTabSz="914363" rtl="0" eaLnBrk="1" latinLnBrk="0" hangingPunct="1">
        <a:lnSpc>
          <a:spcPct val="90000"/>
        </a:lnSpc>
        <a:spcBef>
          <a:spcPct val="20000"/>
        </a:spcBef>
        <a:buClr>
          <a:schemeClr val="accent1"/>
        </a:buClr>
        <a:buSzPct val="80000"/>
        <a:buFont typeface="Arial" pitchFamily="34" charset="0"/>
        <a:buNone/>
        <a:defRPr sz="2000" kern="1200">
          <a:solidFill>
            <a:schemeClr val="tx1">
              <a:lumMod val="85000"/>
              <a:lumOff val="15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1"/>
            </a:gs>
            <a:gs pos="100000">
              <a:schemeClr val="bg1">
                <a:lumMod val="8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7868" y="228615"/>
            <a:ext cx="11173090" cy="666385"/>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07872" y="1439863"/>
            <a:ext cx="11162508" cy="2000548"/>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3"/>
          </p:nvPr>
        </p:nvSpPr>
        <p:spPr>
          <a:xfrm>
            <a:off x="4164515" y="6356436"/>
            <a:ext cx="3859795" cy="365125"/>
          </a:xfrm>
          <a:prstGeom prst="rect">
            <a:avLst/>
          </a:prstGeom>
        </p:spPr>
        <p:txBody>
          <a:bodyPr vert="horz" lIns="91440" tIns="45720" rIns="91440" bIns="45720" rtlCol="0" anchor="ctr"/>
          <a:lstStyle>
            <a:lvl1pPr algn="ctr">
              <a:defRPr sz="1200">
                <a:solidFill>
                  <a:schemeClr val="tx1"/>
                </a:solidFill>
              </a:defRPr>
            </a:lvl1pPr>
          </a:lstStyle>
          <a:p>
            <a:pPr defTabSz="457200"/>
            <a:endParaRPr lang="en-US" dirty="0">
              <a:solidFill>
                <a:srgbClr val="000000"/>
              </a:solidFill>
            </a:endParaRPr>
          </a:p>
        </p:txBody>
      </p:sp>
      <p:sp>
        <p:nvSpPr>
          <p:cNvPr id="5" name="Slide Number Placeholder 4"/>
          <p:cNvSpPr>
            <a:spLocks noGrp="1"/>
          </p:cNvSpPr>
          <p:nvPr>
            <p:ph type="sldNum" sz="quarter" idx="4"/>
          </p:nvPr>
        </p:nvSpPr>
        <p:spPr>
          <a:xfrm>
            <a:off x="152363" y="6356436"/>
            <a:ext cx="821053" cy="365125"/>
          </a:xfrm>
          <a:prstGeom prst="rect">
            <a:avLst/>
          </a:prstGeom>
        </p:spPr>
        <p:txBody>
          <a:bodyPr vert="horz" lIns="91440" tIns="45720" rIns="91440" bIns="45720" rtlCol="0" anchor="ctr"/>
          <a:lstStyle>
            <a:lvl1pPr algn="l">
              <a:defRPr sz="1200">
                <a:solidFill>
                  <a:schemeClr val="tx1"/>
                </a:solidFill>
              </a:defRPr>
            </a:lvl1pPr>
          </a:lstStyle>
          <a:p>
            <a:pPr defTabSz="457200"/>
            <a:fld id="{0590FCCE-F429-4CA2-926D-5449EA971780}" type="slidenum">
              <a:rPr lang="en-US" smtClean="0">
                <a:solidFill>
                  <a:srgbClr val="000000"/>
                </a:solidFill>
              </a:rPr>
              <a:pPr defTabSz="457200"/>
              <a:t>‹#›</a:t>
            </a:fld>
            <a:endParaRPr lang="en-US" dirty="0">
              <a:solidFill>
                <a:srgbClr val="000000"/>
              </a:solidFill>
            </a:endParaRPr>
          </a:p>
        </p:txBody>
      </p:sp>
    </p:spTree>
    <p:extLst>
      <p:ext uri="{BB962C8B-B14F-4D97-AF65-F5344CB8AC3E}">
        <p14:creationId xmlns:p14="http://schemas.microsoft.com/office/powerpoint/2010/main" val="2633585224"/>
      </p:ext>
    </p:extLst>
  </p:cSld>
  <p:clrMap bg1="lt1" tx1="dk1" bg2="lt2" tx2="dk2" accent1="accent1" accent2="accent2" accent3="accent3" accent4="accent4" accent5="accent5" accent6="accent6" hlink="hlink" folHlink="folHlink"/>
  <p:transition>
    <p:fade/>
  </p:transition>
  <p:hf hdr="0" dt="0"/>
  <p:txStyles>
    <p:titleStyle>
      <a:lvl1pPr algn="l" defTabSz="914363" rtl="0" eaLnBrk="1" latinLnBrk="0" hangingPunct="1">
        <a:lnSpc>
          <a:spcPct val="90000"/>
        </a:lnSpc>
        <a:spcBef>
          <a:spcPct val="0"/>
        </a:spcBef>
        <a:buNone/>
        <a:defRPr lang="en-US" sz="4800" b="0" kern="1200" cap="none" spc="-150" dirty="0" smtClean="0">
          <a:ln w="3175">
            <a:noFill/>
          </a:ln>
          <a:solidFill>
            <a:schemeClr val="tx1">
              <a:lumMod val="85000"/>
              <a:lumOff val="15000"/>
            </a:schemeClr>
          </a:solidFill>
          <a:effectLst/>
          <a:latin typeface="Segoe Light" pitchFamily="34" charset="0"/>
          <a:ea typeface="+mn-ea"/>
          <a:cs typeface="Arial" charset="0"/>
        </a:defRPr>
      </a:lvl1pPr>
    </p:titleStyle>
    <p:bodyStyle>
      <a:lvl1pPr marL="0" indent="0" algn="l" defTabSz="914363" rtl="0" eaLnBrk="1" latinLnBrk="0" hangingPunct="1">
        <a:lnSpc>
          <a:spcPct val="90000"/>
        </a:lnSpc>
        <a:spcBef>
          <a:spcPct val="20000"/>
        </a:spcBef>
        <a:buClr>
          <a:schemeClr val="accent1"/>
        </a:buClr>
        <a:buSzPct val="80000"/>
        <a:buFont typeface="Arial" pitchFamily="34" charset="0"/>
        <a:buNone/>
        <a:defRPr sz="3200" kern="1200">
          <a:solidFill>
            <a:schemeClr val="tx1">
              <a:lumMod val="85000"/>
              <a:lumOff val="15000"/>
            </a:schemeClr>
          </a:solidFill>
          <a:latin typeface="+mn-lt"/>
          <a:ea typeface="+mn-ea"/>
          <a:cs typeface="+mn-cs"/>
        </a:defRPr>
      </a:lvl1pPr>
      <a:lvl2pPr marL="460375" indent="0" algn="l" defTabSz="914363" rtl="0" eaLnBrk="1" latinLnBrk="0" hangingPunct="1">
        <a:lnSpc>
          <a:spcPct val="90000"/>
        </a:lnSpc>
        <a:spcBef>
          <a:spcPct val="20000"/>
        </a:spcBef>
        <a:buClr>
          <a:schemeClr val="accent1"/>
        </a:buClr>
        <a:buSzPct val="80000"/>
        <a:buFont typeface="Arial" pitchFamily="34" charset="0"/>
        <a:buNone/>
        <a:defRPr sz="2800" kern="1200">
          <a:solidFill>
            <a:schemeClr val="tx1">
              <a:lumMod val="85000"/>
              <a:lumOff val="15000"/>
            </a:schemeClr>
          </a:solidFill>
          <a:latin typeface="+mn-lt"/>
          <a:ea typeface="+mn-ea"/>
          <a:cs typeface="+mn-cs"/>
        </a:defRPr>
      </a:lvl2pPr>
      <a:lvl3pPr marL="855663" indent="0" algn="l" defTabSz="914363" rtl="0" eaLnBrk="1" latinLnBrk="0" hangingPunct="1">
        <a:lnSpc>
          <a:spcPct val="90000"/>
        </a:lnSpc>
        <a:spcBef>
          <a:spcPct val="20000"/>
        </a:spcBef>
        <a:buClr>
          <a:schemeClr val="accent1"/>
        </a:buClr>
        <a:buSzPct val="80000"/>
        <a:buFont typeface="Arial" pitchFamily="34" charset="0"/>
        <a:buNone/>
        <a:defRPr sz="2400" kern="1200">
          <a:solidFill>
            <a:schemeClr val="tx1">
              <a:lumMod val="85000"/>
              <a:lumOff val="15000"/>
            </a:schemeClr>
          </a:solidFill>
          <a:latin typeface="+mn-lt"/>
          <a:ea typeface="+mn-ea"/>
          <a:cs typeface="+mn-cs"/>
        </a:defRPr>
      </a:lvl3pPr>
      <a:lvl4pPr marL="1258888" indent="0" algn="l" defTabSz="914363" rtl="0" eaLnBrk="1" latinLnBrk="0" hangingPunct="1">
        <a:lnSpc>
          <a:spcPct val="90000"/>
        </a:lnSpc>
        <a:spcBef>
          <a:spcPct val="20000"/>
        </a:spcBef>
        <a:buClr>
          <a:schemeClr val="accent1"/>
        </a:buClr>
        <a:buSzPct val="80000"/>
        <a:buFont typeface="Arial" pitchFamily="34" charset="0"/>
        <a:buNone/>
        <a:defRPr sz="2000" kern="1200">
          <a:solidFill>
            <a:schemeClr val="tx1">
              <a:lumMod val="85000"/>
              <a:lumOff val="15000"/>
            </a:schemeClr>
          </a:solidFill>
          <a:latin typeface="+mn-lt"/>
          <a:ea typeface="+mn-ea"/>
          <a:cs typeface="+mn-cs"/>
        </a:defRPr>
      </a:lvl4pPr>
      <a:lvl5pPr marL="1604963" indent="0" algn="l" defTabSz="914363" rtl="0" eaLnBrk="1" latinLnBrk="0" hangingPunct="1">
        <a:lnSpc>
          <a:spcPct val="90000"/>
        </a:lnSpc>
        <a:spcBef>
          <a:spcPct val="20000"/>
        </a:spcBef>
        <a:buClr>
          <a:schemeClr val="accent1"/>
        </a:buClr>
        <a:buSzPct val="80000"/>
        <a:buFont typeface="Arial" pitchFamily="34" charset="0"/>
        <a:buNone/>
        <a:defRPr sz="2000" kern="1200">
          <a:solidFill>
            <a:schemeClr val="tx1">
              <a:lumMod val="85000"/>
              <a:lumOff val="15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66" y="228685"/>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81257026"/>
      </p:ext>
    </p:extLst>
  </p:cSld>
  <p:clrMap bg1="lt1" tx1="dk1" bg2="lt2" tx2="dk2" accent1="accent1" accent2="accent2" accent3="accent3" accent4="accent4" accent5="accent5" accent6="accent6" hlink="hlink" folHlink="folHlink"/>
  <p:sldLayoutIdLst>
    <p:sldLayoutId id="2147484141" r:id="rId1"/>
    <p:sldLayoutId id="2147484142" r:id="rId2"/>
    <p:sldLayoutId id="2147484143" r:id="rId3"/>
    <p:sldLayoutId id="2147484144" r:id="rId4"/>
    <p:sldLayoutId id="2147484145" r:id="rId5"/>
    <p:sldLayoutId id="2147484146" r:id="rId6"/>
    <p:sldLayoutId id="2147484147" r:id="rId7"/>
    <p:sldLayoutId id="2147484148" r:id="rId8"/>
    <p:sldLayoutId id="2147484149" r:id="rId9"/>
    <p:sldLayoutId id="2147484150" r:id="rId10"/>
  </p:sldLayoutIdLst>
  <p:transition>
    <p:fade/>
  </p:transition>
  <p:hf hdr="0" ftr="0"/>
  <p:txStyles>
    <p:titleStyle>
      <a:lvl1pPr algn="l" defTabSz="914021" rtl="0" eaLnBrk="1" latinLnBrk="0" hangingPunct="1">
        <a:lnSpc>
          <a:spcPct val="90000"/>
        </a:lnSpc>
        <a:spcBef>
          <a:spcPct val="0"/>
        </a:spcBef>
        <a:buNone/>
        <a:defRPr lang="en-US" sz="55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345943" indent="-345943" algn="l" defTabSz="914021"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30004" indent="-284056" algn="l" defTabSz="914021" rtl="0" eaLnBrk="1" latinLnBrk="0" hangingPunct="1">
        <a:lnSpc>
          <a:spcPct val="90000"/>
        </a:lnSpc>
        <a:spcBef>
          <a:spcPct val="20000"/>
        </a:spcBef>
        <a:buSzPct val="90000"/>
        <a:buFont typeface="Arial" pitchFamily="34" charset="0"/>
        <a:buChar char="•"/>
        <a:tabLst>
          <a:tab pos="630004"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057" indent="-284056" algn="l" defTabSz="914021"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169" indent="-223754" algn="l" defTabSz="914021" rtl="0" eaLnBrk="1" latinLnBrk="0" hangingPunct="1">
        <a:lnSpc>
          <a:spcPct val="90000"/>
        </a:lnSpc>
        <a:spcBef>
          <a:spcPct val="20000"/>
        </a:spcBef>
        <a:buSzPct val="90000"/>
        <a:buFont typeface="Arial" pitchFamily="34" charset="0"/>
        <a:buChar char="•"/>
        <a:tabLst>
          <a:tab pos="914057"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2268" indent="-230104" algn="l" defTabSz="914021"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3563" indent="-228507" algn="l" defTabSz="91402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565" indent="-228507" algn="l" defTabSz="91402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579" indent="-228507" algn="l" defTabSz="91402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587" indent="-228507" algn="l" defTabSz="91402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21" rtl="0" eaLnBrk="1" latinLnBrk="0" hangingPunct="1">
        <a:defRPr sz="1900" kern="1200">
          <a:solidFill>
            <a:schemeClr val="tx1"/>
          </a:solidFill>
          <a:latin typeface="+mn-lt"/>
          <a:ea typeface="+mn-ea"/>
          <a:cs typeface="+mn-cs"/>
        </a:defRPr>
      </a:lvl1pPr>
      <a:lvl2pPr marL="457005" algn="l" defTabSz="914021" rtl="0" eaLnBrk="1" latinLnBrk="0" hangingPunct="1">
        <a:defRPr sz="1900" kern="1200">
          <a:solidFill>
            <a:schemeClr val="tx1"/>
          </a:solidFill>
          <a:latin typeface="+mn-lt"/>
          <a:ea typeface="+mn-ea"/>
          <a:cs typeface="+mn-cs"/>
        </a:defRPr>
      </a:lvl2pPr>
      <a:lvl3pPr marL="914021" algn="l" defTabSz="914021" rtl="0" eaLnBrk="1" latinLnBrk="0" hangingPunct="1">
        <a:defRPr sz="1900" kern="1200">
          <a:solidFill>
            <a:schemeClr val="tx1"/>
          </a:solidFill>
          <a:latin typeface="+mn-lt"/>
          <a:ea typeface="+mn-ea"/>
          <a:cs typeface="+mn-cs"/>
        </a:defRPr>
      </a:lvl3pPr>
      <a:lvl4pPr marL="1371029" algn="l" defTabSz="914021" rtl="0" eaLnBrk="1" latinLnBrk="0" hangingPunct="1">
        <a:defRPr sz="1900" kern="1200">
          <a:solidFill>
            <a:schemeClr val="tx1"/>
          </a:solidFill>
          <a:latin typeface="+mn-lt"/>
          <a:ea typeface="+mn-ea"/>
          <a:cs typeface="+mn-cs"/>
        </a:defRPr>
      </a:lvl4pPr>
      <a:lvl5pPr marL="1828043" algn="l" defTabSz="914021" rtl="0" eaLnBrk="1" latinLnBrk="0" hangingPunct="1">
        <a:defRPr sz="1900" kern="1200">
          <a:solidFill>
            <a:schemeClr val="tx1"/>
          </a:solidFill>
          <a:latin typeface="+mn-lt"/>
          <a:ea typeface="+mn-ea"/>
          <a:cs typeface="+mn-cs"/>
        </a:defRPr>
      </a:lvl5pPr>
      <a:lvl6pPr marL="2285045" algn="l" defTabSz="914021" rtl="0" eaLnBrk="1" latinLnBrk="0" hangingPunct="1">
        <a:defRPr sz="1900" kern="1200">
          <a:solidFill>
            <a:schemeClr val="tx1"/>
          </a:solidFill>
          <a:latin typeface="+mn-lt"/>
          <a:ea typeface="+mn-ea"/>
          <a:cs typeface="+mn-cs"/>
        </a:defRPr>
      </a:lvl6pPr>
      <a:lvl7pPr marL="2742061" algn="l" defTabSz="914021" rtl="0" eaLnBrk="1" latinLnBrk="0" hangingPunct="1">
        <a:defRPr sz="1900" kern="1200">
          <a:solidFill>
            <a:schemeClr val="tx1"/>
          </a:solidFill>
          <a:latin typeface="+mn-lt"/>
          <a:ea typeface="+mn-ea"/>
          <a:cs typeface="+mn-cs"/>
        </a:defRPr>
      </a:lvl7pPr>
      <a:lvl8pPr marL="3199072" algn="l" defTabSz="914021" rtl="0" eaLnBrk="1" latinLnBrk="0" hangingPunct="1">
        <a:defRPr sz="1900" kern="1200">
          <a:solidFill>
            <a:schemeClr val="tx1"/>
          </a:solidFill>
          <a:latin typeface="+mn-lt"/>
          <a:ea typeface="+mn-ea"/>
          <a:cs typeface="+mn-cs"/>
        </a:defRPr>
      </a:lvl8pPr>
      <a:lvl9pPr marL="3656084" algn="l" defTabSz="914021"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18" Type="http://schemas.openxmlformats.org/officeDocument/2006/relationships/image" Target="../media/image24.png"/><Relationship Id="rId26" Type="http://schemas.openxmlformats.org/officeDocument/2006/relationships/image" Target="../media/image32.png"/><Relationship Id="rId3" Type="http://schemas.openxmlformats.org/officeDocument/2006/relationships/image" Target="../media/image9.png"/><Relationship Id="rId21" Type="http://schemas.openxmlformats.org/officeDocument/2006/relationships/image" Target="../media/image27.png"/><Relationship Id="rId7" Type="http://schemas.openxmlformats.org/officeDocument/2006/relationships/image" Target="../media/image13.png"/><Relationship Id="rId12" Type="http://schemas.openxmlformats.org/officeDocument/2006/relationships/image" Target="../media/image18.png"/><Relationship Id="rId17" Type="http://schemas.openxmlformats.org/officeDocument/2006/relationships/image" Target="../media/image23.png"/><Relationship Id="rId25" Type="http://schemas.openxmlformats.org/officeDocument/2006/relationships/image" Target="../media/image31.png"/><Relationship Id="rId2" Type="http://schemas.openxmlformats.org/officeDocument/2006/relationships/image" Target="../media/image6.png"/><Relationship Id="rId16" Type="http://schemas.openxmlformats.org/officeDocument/2006/relationships/image" Target="../media/image22.png"/><Relationship Id="rId20" Type="http://schemas.openxmlformats.org/officeDocument/2006/relationships/image" Target="../media/image26.png"/><Relationship Id="rId1" Type="http://schemas.openxmlformats.org/officeDocument/2006/relationships/slideLayout" Target="../slideLayouts/slideLayout4.xml"/><Relationship Id="rId6" Type="http://schemas.openxmlformats.org/officeDocument/2006/relationships/image" Target="../media/image12.png"/><Relationship Id="rId11" Type="http://schemas.openxmlformats.org/officeDocument/2006/relationships/image" Target="../media/image17.png"/><Relationship Id="rId24" Type="http://schemas.openxmlformats.org/officeDocument/2006/relationships/image" Target="../media/image30.png"/><Relationship Id="rId5" Type="http://schemas.openxmlformats.org/officeDocument/2006/relationships/image" Target="../media/image11.png"/><Relationship Id="rId15" Type="http://schemas.openxmlformats.org/officeDocument/2006/relationships/image" Target="../media/image21.png"/><Relationship Id="rId23" Type="http://schemas.openxmlformats.org/officeDocument/2006/relationships/image" Target="../media/image29.png"/><Relationship Id="rId10" Type="http://schemas.openxmlformats.org/officeDocument/2006/relationships/image" Target="../media/image16.png"/><Relationship Id="rId19" Type="http://schemas.openxmlformats.org/officeDocument/2006/relationships/image" Target="../media/image25.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 Id="rId22" Type="http://schemas.openxmlformats.org/officeDocument/2006/relationships/image" Target="../media/image28.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34.jpe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0"/>
            <a:ext cx="12188825" cy="6858000"/>
          </a:xfrm>
          <a:prstGeom prst="rect">
            <a:avLst/>
          </a:prstGeom>
          <a:solidFill>
            <a:srgbClr val="3E57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7" name="Group 6"/>
          <p:cNvGrpSpPr/>
          <p:nvPr/>
        </p:nvGrpSpPr>
        <p:grpSpPr>
          <a:xfrm>
            <a:off x="0" y="962025"/>
            <a:ext cx="12188826" cy="2625497"/>
            <a:chOff x="0" y="962025"/>
            <a:chExt cx="12188826" cy="2625497"/>
          </a:xfrm>
        </p:grpSpPr>
        <p:sp>
          <p:nvSpPr>
            <p:cNvPr id="3" name="Rectangle 2"/>
            <p:cNvSpPr/>
            <p:nvPr/>
          </p:nvSpPr>
          <p:spPr bwMode="auto">
            <a:xfrm>
              <a:off x="0" y="962025"/>
              <a:ext cx="7543800" cy="2162175"/>
            </a:xfrm>
            <a:prstGeom prst="rect">
              <a:avLst/>
            </a:prstGeom>
            <a:solidFill>
              <a:srgbClr val="55783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 name="Rectangle 7"/>
            <p:cNvSpPr/>
            <p:nvPr/>
          </p:nvSpPr>
          <p:spPr bwMode="auto">
            <a:xfrm>
              <a:off x="7772400" y="1425347"/>
              <a:ext cx="4416426" cy="2162175"/>
            </a:xfrm>
            <a:prstGeom prst="rect">
              <a:avLst/>
            </a:prstGeom>
            <a:solidFill>
              <a:srgbClr val="55783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p:cNvSpPr/>
            <p:nvPr/>
          </p:nvSpPr>
          <p:spPr bwMode="auto">
            <a:xfrm>
              <a:off x="7505700" y="1425347"/>
              <a:ext cx="314325" cy="1698853"/>
            </a:xfrm>
            <a:prstGeom prst="rect">
              <a:avLst/>
            </a:prstGeom>
            <a:solidFill>
              <a:srgbClr val="55783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
        <p:nvSpPr>
          <p:cNvPr id="11" name="Title 1"/>
          <p:cNvSpPr txBox="1">
            <a:spLocks/>
          </p:cNvSpPr>
          <p:nvPr/>
        </p:nvSpPr>
        <p:spPr>
          <a:xfrm>
            <a:off x="4736333" y="1800798"/>
            <a:ext cx="4606331" cy="8863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r>
              <a:rPr lang="en-US" sz="3200" spc="0" dirty="0" smtClean="0">
                <a:solidFill>
                  <a:schemeClr val="bg1"/>
                </a:solidFill>
                <a:latin typeface="Museo Slab 300" pitchFamily="50" charset="0"/>
              </a:rPr>
              <a:t>Designing for</a:t>
            </a:r>
          </a:p>
          <a:p>
            <a:r>
              <a:rPr lang="en-US" sz="3200" spc="0" dirty="0" smtClean="0">
                <a:solidFill>
                  <a:schemeClr val="bg1"/>
                </a:solidFill>
                <a:latin typeface="Museo Slab 300" pitchFamily="50" charset="0"/>
              </a:rPr>
              <a:t>Organizational Agility</a:t>
            </a:r>
            <a:endParaRPr lang="en-US" sz="3200" spc="0" dirty="0">
              <a:solidFill>
                <a:schemeClr val="bg1"/>
              </a:solidFill>
              <a:latin typeface="Museo Slab 300" pitchFamily="50" charset="0"/>
            </a:endParaRPr>
          </a:p>
        </p:txBody>
      </p:sp>
      <p:pic>
        <p:nvPicPr>
          <p:cNvPr id="13" name="Picture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495785"/>
            <a:ext cx="3585795" cy="1039225"/>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223903"/>
            <a:ext cx="12188825" cy="3613852"/>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63091"/>
          <a:stretch/>
        </p:blipFill>
        <p:spPr>
          <a:xfrm>
            <a:off x="0" y="0"/>
            <a:ext cx="12188825" cy="1333860"/>
          </a:xfrm>
          <a:prstGeom prst="rect">
            <a:avLst/>
          </a:prstGeom>
        </p:spPr>
      </p:pic>
    </p:spTree>
    <p:extLst>
      <p:ext uri="{BB962C8B-B14F-4D97-AF65-F5344CB8AC3E}">
        <p14:creationId xmlns:p14="http://schemas.microsoft.com/office/powerpoint/2010/main" val="3704406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p:cNvSpPr/>
          <p:nvPr/>
        </p:nvSpPr>
        <p:spPr bwMode="auto">
          <a:xfrm>
            <a:off x="0" y="0"/>
            <a:ext cx="12188825" cy="6858000"/>
          </a:xfrm>
          <a:prstGeom prst="rect">
            <a:avLst/>
          </a:prstGeom>
          <a:solidFill>
            <a:srgbClr val="3E57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a:xfrm>
            <a:off x="519173" y="424631"/>
            <a:ext cx="11149013" cy="553998"/>
          </a:xfrm>
        </p:spPr>
        <p:txBody>
          <a:bodyPr/>
          <a:lstStyle/>
          <a:p>
            <a:r>
              <a:rPr lang="en-US" sz="4000" dirty="0" smtClean="0">
                <a:solidFill>
                  <a:schemeClr val="bg1"/>
                </a:solidFill>
                <a:latin typeface="Museo Slab 300" pitchFamily="50" charset="0"/>
              </a:rPr>
              <a:t>We ignite organizational agility</a:t>
            </a:r>
            <a:endParaRPr lang="en-US" sz="4000" dirty="0">
              <a:solidFill>
                <a:schemeClr val="bg1"/>
              </a:solidFill>
              <a:latin typeface="Museo Slab 300" pitchFamily="50" charset="0"/>
            </a:endParaRPr>
          </a:p>
        </p:txBody>
      </p:sp>
      <p:sp>
        <p:nvSpPr>
          <p:cNvPr id="6" name="TextBox 5"/>
          <p:cNvSpPr txBox="1"/>
          <p:nvPr/>
        </p:nvSpPr>
        <p:spPr>
          <a:xfrm>
            <a:off x="525436" y="1214629"/>
            <a:ext cx="5503889" cy="2400657"/>
          </a:xfrm>
          <a:prstGeom prst="rect">
            <a:avLst/>
          </a:prstGeom>
          <a:noFill/>
        </p:spPr>
        <p:txBody>
          <a:bodyPr wrap="square" lIns="0" tIns="0" rIns="0" bIns="0" rtlCol="0">
            <a:spAutoFit/>
          </a:bodyPr>
          <a:lstStyle/>
          <a:p>
            <a:r>
              <a:rPr lang="en-US" sz="2400" dirty="0" smtClean="0">
                <a:solidFill>
                  <a:srgbClr val="D2C632"/>
                </a:solidFill>
                <a:latin typeface="Museo Slab 500" pitchFamily="50" charset="0"/>
              </a:rPr>
              <a:t>Organizational agility</a:t>
            </a:r>
            <a:endParaRPr lang="en-US" sz="2400" dirty="0">
              <a:solidFill>
                <a:srgbClr val="D2C632"/>
              </a:solidFill>
              <a:latin typeface="Museo Slab 500" pitchFamily="50" charset="0"/>
            </a:endParaRPr>
          </a:p>
          <a:p>
            <a:endParaRPr lang="en-US" dirty="0">
              <a:solidFill>
                <a:srgbClr val="557836"/>
              </a:solidFill>
              <a:latin typeface="Museo Slab 100" pitchFamily="50" charset="0"/>
            </a:endParaRPr>
          </a:p>
          <a:p>
            <a:pPr marL="285750" indent="-285750">
              <a:lnSpc>
                <a:spcPct val="150000"/>
              </a:lnSpc>
              <a:buFont typeface="Arial" pitchFamily="34" charset="0"/>
              <a:buChar char="•"/>
            </a:pPr>
            <a:r>
              <a:rPr lang="en-US" sz="1900" dirty="0">
                <a:solidFill>
                  <a:schemeClr val="bg1"/>
                </a:solidFill>
                <a:latin typeface="Museo Slab 100" pitchFamily="50" charset="0"/>
              </a:rPr>
              <a:t>Building strategic thinking at all levels</a:t>
            </a:r>
          </a:p>
          <a:p>
            <a:pPr marL="285750" indent="-285750">
              <a:lnSpc>
                <a:spcPct val="150000"/>
              </a:lnSpc>
              <a:buFont typeface="Arial" pitchFamily="34" charset="0"/>
              <a:buChar char="•"/>
            </a:pPr>
            <a:r>
              <a:rPr lang="en-US" sz="1900" dirty="0">
                <a:solidFill>
                  <a:schemeClr val="bg1"/>
                </a:solidFill>
                <a:latin typeface="Museo Slab 100" pitchFamily="50" charset="0"/>
              </a:rPr>
              <a:t>Preparing your teams for shifts in the market</a:t>
            </a:r>
          </a:p>
          <a:p>
            <a:pPr marL="285750" indent="-285750">
              <a:lnSpc>
                <a:spcPct val="150000"/>
              </a:lnSpc>
              <a:buFont typeface="Arial" pitchFamily="34" charset="0"/>
              <a:buChar char="•"/>
            </a:pPr>
            <a:r>
              <a:rPr lang="en-US" sz="1900" dirty="0">
                <a:solidFill>
                  <a:schemeClr val="bg1"/>
                </a:solidFill>
                <a:latin typeface="Museo Slab 100" pitchFamily="50" charset="0"/>
              </a:rPr>
              <a:t>Creating a culture with the right attitude and aptitude </a:t>
            </a: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20134" b="9334"/>
          <a:stretch/>
        </p:blipFill>
        <p:spPr>
          <a:xfrm flipH="1">
            <a:off x="5595441" y="1"/>
            <a:ext cx="6593384" cy="6858000"/>
          </a:xfrm>
          <a:prstGeom prst="rect">
            <a:avLst/>
          </a:prstGeom>
        </p:spPr>
      </p:pic>
      <p:sp>
        <p:nvSpPr>
          <p:cNvPr id="9" name="Oval 8"/>
          <p:cNvSpPr/>
          <p:nvPr/>
        </p:nvSpPr>
        <p:spPr bwMode="auto">
          <a:xfrm>
            <a:off x="11334750" y="295275"/>
            <a:ext cx="581025" cy="581025"/>
          </a:xfrm>
          <a:prstGeom prst="ellipse">
            <a:avLst/>
          </a:prstGeom>
          <a:solidFill>
            <a:srgbClr val="D2C63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defTabSz="914099" fontAlgn="base">
              <a:spcBef>
                <a:spcPct val="0"/>
              </a:spcBef>
              <a:spcAft>
                <a:spcPct val="0"/>
              </a:spcAft>
            </a:pPr>
            <a:r>
              <a:rPr lang="en-US" sz="2800" b="1"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2</a:t>
            </a:r>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72851" y="6075391"/>
            <a:ext cx="511148" cy="511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1" name="Group 10"/>
          <p:cNvGrpSpPr/>
          <p:nvPr/>
        </p:nvGrpSpPr>
        <p:grpSpPr>
          <a:xfrm>
            <a:off x="8305800" y="1615706"/>
            <a:ext cx="3883026" cy="1073338"/>
            <a:chOff x="8305800" y="1615706"/>
            <a:chExt cx="3883026" cy="1073338"/>
          </a:xfrm>
        </p:grpSpPr>
        <p:sp>
          <p:nvSpPr>
            <p:cNvPr id="12" name="Rectangle 11"/>
            <p:cNvSpPr/>
            <p:nvPr/>
          </p:nvSpPr>
          <p:spPr bwMode="auto">
            <a:xfrm>
              <a:off x="8305800" y="1615706"/>
              <a:ext cx="3883026" cy="428625"/>
            </a:xfrm>
            <a:prstGeom prst="rect">
              <a:avLst/>
            </a:prstGeom>
            <a:solidFill>
              <a:srgbClr val="D2C63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Early Adopter</a:t>
              </a:r>
            </a:p>
          </p:txBody>
        </p:sp>
        <p:sp>
          <p:nvSpPr>
            <p:cNvPr id="13" name="Rectangle 12"/>
            <p:cNvSpPr/>
            <p:nvPr/>
          </p:nvSpPr>
          <p:spPr bwMode="auto">
            <a:xfrm>
              <a:off x="8305800" y="2260419"/>
              <a:ext cx="1447800" cy="4286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defTabSz="914099" fontAlgn="base">
                <a:spcBef>
                  <a:spcPct val="0"/>
                </a:spcBef>
                <a:spcAft>
                  <a:spcPct val="0"/>
                </a:spcAft>
              </a:pPr>
              <a:r>
                <a:rPr lang="en-US" sz="4400" spc="-50" dirty="0" smtClean="0">
                  <a:gradFill>
                    <a:gsLst>
                      <a:gs pos="0">
                        <a:srgbClr val="FFFFFF"/>
                      </a:gs>
                      <a:gs pos="100000">
                        <a:srgbClr val="FFFFFF"/>
                      </a:gs>
                    </a:gsLst>
                    <a:lin ang="5400000" scaled="0"/>
                  </a:gradFill>
                  <a:latin typeface="Museo Slab 900" pitchFamily="50" charset="0"/>
                  <a:ea typeface="Segoe UI" pitchFamily="34" charset="0"/>
                  <a:cs typeface="Segoe UI" pitchFamily="34" charset="0"/>
                </a:rPr>
                <a:t>20%</a:t>
              </a:r>
            </a:p>
          </p:txBody>
        </p:sp>
      </p:grpSp>
      <p:grpSp>
        <p:nvGrpSpPr>
          <p:cNvPr id="14" name="Group 13"/>
          <p:cNvGrpSpPr/>
          <p:nvPr/>
        </p:nvGrpSpPr>
        <p:grpSpPr>
          <a:xfrm>
            <a:off x="8305800" y="3104036"/>
            <a:ext cx="3883026" cy="1073338"/>
            <a:chOff x="8305800" y="3104036"/>
            <a:chExt cx="3883026" cy="1073338"/>
          </a:xfrm>
        </p:grpSpPr>
        <p:sp>
          <p:nvSpPr>
            <p:cNvPr id="15" name="Rectangle 14"/>
            <p:cNvSpPr/>
            <p:nvPr/>
          </p:nvSpPr>
          <p:spPr bwMode="auto">
            <a:xfrm>
              <a:off x="8305800" y="3104036"/>
              <a:ext cx="3883026" cy="428625"/>
            </a:xfrm>
            <a:prstGeom prst="rect">
              <a:avLst/>
            </a:prstGeom>
            <a:solidFill>
              <a:srgbClr val="95AC8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Mainstream</a:t>
              </a:r>
            </a:p>
          </p:txBody>
        </p:sp>
        <p:sp>
          <p:nvSpPr>
            <p:cNvPr id="16" name="Rectangle 15"/>
            <p:cNvSpPr/>
            <p:nvPr/>
          </p:nvSpPr>
          <p:spPr bwMode="auto">
            <a:xfrm>
              <a:off x="8305800" y="3748749"/>
              <a:ext cx="1447800" cy="4286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defTabSz="914099" fontAlgn="base">
                <a:spcBef>
                  <a:spcPct val="0"/>
                </a:spcBef>
                <a:spcAft>
                  <a:spcPct val="0"/>
                </a:spcAft>
              </a:pPr>
              <a:r>
                <a:rPr lang="en-US" sz="4400" spc="-50" dirty="0" smtClean="0">
                  <a:gradFill>
                    <a:gsLst>
                      <a:gs pos="0">
                        <a:srgbClr val="FFFFFF"/>
                      </a:gs>
                      <a:gs pos="100000">
                        <a:srgbClr val="FFFFFF"/>
                      </a:gs>
                    </a:gsLst>
                    <a:lin ang="5400000" scaled="0"/>
                  </a:gradFill>
                  <a:latin typeface="Museo Slab 900" pitchFamily="50" charset="0"/>
                  <a:ea typeface="Segoe UI" pitchFamily="34" charset="0"/>
                  <a:cs typeface="Segoe UI" pitchFamily="34" charset="0"/>
                </a:rPr>
                <a:t>40%</a:t>
              </a:r>
            </a:p>
          </p:txBody>
        </p:sp>
      </p:grpSp>
      <p:grpSp>
        <p:nvGrpSpPr>
          <p:cNvPr id="17" name="Group 16"/>
          <p:cNvGrpSpPr/>
          <p:nvPr/>
        </p:nvGrpSpPr>
        <p:grpSpPr>
          <a:xfrm>
            <a:off x="8305800" y="4592366"/>
            <a:ext cx="3883026" cy="1073338"/>
            <a:chOff x="8305800" y="4592366"/>
            <a:chExt cx="3883026" cy="1073338"/>
          </a:xfrm>
        </p:grpSpPr>
        <p:sp>
          <p:nvSpPr>
            <p:cNvPr id="18" name="Rectangle 17"/>
            <p:cNvSpPr/>
            <p:nvPr/>
          </p:nvSpPr>
          <p:spPr bwMode="auto">
            <a:xfrm>
              <a:off x="8305800" y="4592366"/>
              <a:ext cx="3883026" cy="428625"/>
            </a:xfrm>
            <a:prstGeom prst="rect">
              <a:avLst/>
            </a:prstGeom>
            <a:solidFill>
              <a:srgbClr val="55783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Untapped Potential</a:t>
              </a:r>
            </a:p>
          </p:txBody>
        </p:sp>
        <p:sp>
          <p:nvSpPr>
            <p:cNvPr id="19" name="Rectangle 18"/>
            <p:cNvSpPr/>
            <p:nvPr/>
          </p:nvSpPr>
          <p:spPr bwMode="auto">
            <a:xfrm>
              <a:off x="8305800" y="5237079"/>
              <a:ext cx="1447800" cy="4286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defTabSz="914099" fontAlgn="base">
                <a:spcBef>
                  <a:spcPct val="0"/>
                </a:spcBef>
                <a:spcAft>
                  <a:spcPct val="0"/>
                </a:spcAft>
              </a:pPr>
              <a:r>
                <a:rPr lang="en-US" sz="4400" spc="-50" dirty="0" smtClean="0">
                  <a:gradFill>
                    <a:gsLst>
                      <a:gs pos="0">
                        <a:srgbClr val="FFFFFF"/>
                      </a:gs>
                      <a:gs pos="100000">
                        <a:srgbClr val="FFFFFF"/>
                      </a:gs>
                    </a:gsLst>
                    <a:lin ang="5400000" scaled="0"/>
                  </a:gradFill>
                  <a:latin typeface="Museo Slab 900" pitchFamily="50" charset="0"/>
                  <a:ea typeface="Segoe UI" pitchFamily="34" charset="0"/>
                  <a:cs typeface="Segoe UI" pitchFamily="34" charset="0"/>
                </a:rPr>
                <a:t>25%</a:t>
              </a:r>
            </a:p>
          </p:txBody>
        </p:sp>
      </p:grpSp>
    </p:spTree>
    <p:extLst>
      <p:ext uri="{BB962C8B-B14F-4D97-AF65-F5344CB8AC3E}">
        <p14:creationId xmlns:p14="http://schemas.microsoft.com/office/powerpoint/2010/main" val="14101804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angle 4"/>
          <p:cNvSpPr/>
          <p:nvPr/>
        </p:nvSpPr>
        <p:spPr bwMode="auto">
          <a:xfrm>
            <a:off x="0" y="0"/>
            <a:ext cx="12188825" cy="6858000"/>
          </a:xfrm>
          <a:prstGeom prst="rect">
            <a:avLst/>
          </a:prstGeom>
          <a:solidFill>
            <a:srgbClr val="55783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a:xfrm>
            <a:off x="519173" y="424631"/>
            <a:ext cx="11149013" cy="553998"/>
          </a:xfrm>
        </p:spPr>
        <p:txBody>
          <a:bodyPr/>
          <a:lstStyle/>
          <a:p>
            <a:r>
              <a:rPr lang="en-US" sz="4000" dirty="0" smtClean="0">
                <a:solidFill>
                  <a:schemeClr val="bg1"/>
                </a:solidFill>
                <a:latin typeface="Museo Slab 300" pitchFamily="50" charset="0"/>
              </a:rPr>
              <a:t>Agility is a factor of </a:t>
            </a:r>
            <a:r>
              <a:rPr lang="en-US" sz="4000" dirty="0" smtClean="0">
                <a:solidFill>
                  <a:srgbClr val="D2C632"/>
                </a:solidFill>
                <a:latin typeface="Museo Slab 300" pitchFamily="50" charset="0"/>
              </a:rPr>
              <a:t>aptitude and attitude</a:t>
            </a:r>
            <a:endParaRPr lang="en-US" sz="4000" dirty="0">
              <a:solidFill>
                <a:srgbClr val="D2C632"/>
              </a:solidFill>
              <a:latin typeface="Museo Slab 300" pitchFamily="50" charset="0"/>
            </a:endParaRPr>
          </a:p>
        </p:txBody>
      </p:sp>
      <p:grpSp>
        <p:nvGrpSpPr>
          <p:cNvPr id="7" name="Group 6"/>
          <p:cNvGrpSpPr/>
          <p:nvPr/>
        </p:nvGrpSpPr>
        <p:grpSpPr>
          <a:xfrm>
            <a:off x="8305800" y="1615706"/>
            <a:ext cx="3883026" cy="1073338"/>
            <a:chOff x="8305800" y="1615706"/>
            <a:chExt cx="3883026" cy="1073338"/>
          </a:xfrm>
        </p:grpSpPr>
        <p:sp>
          <p:nvSpPr>
            <p:cNvPr id="18" name="Rectangle 17"/>
            <p:cNvSpPr/>
            <p:nvPr/>
          </p:nvSpPr>
          <p:spPr bwMode="auto">
            <a:xfrm>
              <a:off x="8305800" y="1615706"/>
              <a:ext cx="3883026" cy="428625"/>
            </a:xfrm>
            <a:prstGeom prst="rect">
              <a:avLst/>
            </a:prstGeom>
            <a:solidFill>
              <a:srgbClr val="D2C63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Early Adopter</a:t>
              </a:r>
            </a:p>
          </p:txBody>
        </p:sp>
        <p:sp>
          <p:nvSpPr>
            <p:cNvPr id="21" name="Rectangle 20"/>
            <p:cNvSpPr/>
            <p:nvPr/>
          </p:nvSpPr>
          <p:spPr bwMode="auto">
            <a:xfrm>
              <a:off x="8305800" y="2260419"/>
              <a:ext cx="1447800" cy="4286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defTabSz="914099" fontAlgn="base">
                <a:spcBef>
                  <a:spcPct val="0"/>
                </a:spcBef>
                <a:spcAft>
                  <a:spcPct val="0"/>
                </a:spcAft>
              </a:pPr>
              <a:r>
                <a:rPr lang="en-US" sz="4400" spc="-50" dirty="0" smtClean="0">
                  <a:gradFill>
                    <a:gsLst>
                      <a:gs pos="0">
                        <a:srgbClr val="FFFFFF"/>
                      </a:gs>
                      <a:gs pos="100000">
                        <a:srgbClr val="FFFFFF"/>
                      </a:gs>
                    </a:gsLst>
                    <a:lin ang="5400000" scaled="0"/>
                  </a:gradFill>
                  <a:latin typeface="Museo Slab 900" pitchFamily="50" charset="0"/>
                  <a:ea typeface="Segoe UI" pitchFamily="34" charset="0"/>
                  <a:cs typeface="Segoe UI" pitchFamily="34" charset="0"/>
                </a:rPr>
                <a:t>20%</a:t>
              </a:r>
            </a:p>
          </p:txBody>
        </p:sp>
      </p:grpSp>
      <p:grpSp>
        <p:nvGrpSpPr>
          <p:cNvPr id="8" name="Group 7"/>
          <p:cNvGrpSpPr/>
          <p:nvPr/>
        </p:nvGrpSpPr>
        <p:grpSpPr>
          <a:xfrm>
            <a:off x="8305800" y="3104036"/>
            <a:ext cx="3883026" cy="1073338"/>
            <a:chOff x="8305800" y="3104036"/>
            <a:chExt cx="3883026" cy="1073338"/>
          </a:xfrm>
        </p:grpSpPr>
        <p:sp>
          <p:nvSpPr>
            <p:cNvPr id="19" name="Rectangle 18"/>
            <p:cNvSpPr/>
            <p:nvPr/>
          </p:nvSpPr>
          <p:spPr bwMode="auto">
            <a:xfrm>
              <a:off x="8305800" y="3104036"/>
              <a:ext cx="3883026" cy="428625"/>
            </a:xfrm>
            <a:prstGeom prst="rect">
              <a:avLst/>
            </a:prstGeom>
            <a:solidFill>
              <a:srgbClr val="95AC8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Mainstream</a:t>
              </a:r>
            </a:p>
          </p:txBody>
        </p:sp>
        <p:sp>
          <p:nvSpPr>
            <p:cNvPr id="22" name="Rectangle 21"/>
            <p:cNvSpPr/>
            <p:nvPr/>
          </p:nvSpPr>
          <p:spPr bwMode="auto">
            <a:xfrm>
              <a:off x="8305800" y="3748749"/>
              <a:ext cx="1447800" cy="4286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defTabSz="914099" fontAlgn="base">
                <a:spcBef>
                  <a:spcPct val="0"/>
                </a:spcBef>
                <a:spcAft>
                  <a:spcPct val="0"/>
                </a:spcAft>
              </a:pPr>
              <a:r>
                <a:rPr lang="en-US" sz="4400" spc="-50" dirty="0" smtClean="0">
                  <a:gradFill>
                    <a:gsLst>
                      <a:gs pos="0">
                        <a:srgbClr val="FFFFFF"/>
                      </a:gs>
                      <a:gs pos="100000">
                        <a:srgbClr val="FFFFFF"/>
                      </a:gs>
                    </a:gsLst>
                    <a:lin ang="5400000" scaled="0"/>
                  </a:gradFill>
                  <a:latin typeface="Museo Slab 900" pitchFamily="50" charset="0"/>
                  <a:ea typeface="Segoe UI" pitchFamily="34" charset="0"/>
                  <a:cs typeface="Segoe UI" pitchFamily="34" charset="0"/>
                </a:rPr>
                <a:t>40%</a:t>
              </a:r>
            </a:p>
          </p:txBody>
        </p:sp>
      </p:grpSp>
      <p:grpSp>
        <p:nvGrpSpPr>
          <p:cNvPr id="9" name="Group 8"/>
          <p:cNvGrpSpPr/>
          <p:nvPr/>
        </p:nvGrpSpPr>
        <p:grpSpPr>
          <a:xfrm>
            <a:off x="8305800" y="4592366"/>
            <a:ext cx="3883026" cy="1073338"/>
            <a:chOff x="8305800" y="4592366"/>
            <a:chExt cx="3883026" cy="1073338"/>
          </a:xfrm>
        </p:grpSpPr>
        <p:sp>
          <p:nvSpPr>
            <p:cNvPr id="20" name="Rectangle 19"/>
            <p:cNvSpPr/>
            <p:nvPr/>
          </p:nvSpPr>
          <p:spPr bwMode="auto">
            <a:xfrm>
              <a:off x="8305800" y="4592366"/>
              <a:ext cx="3883026" cy="428625"/>
            </a:xfrm>
            <a:prstGeom prst="rect">
              <a:avLst/>
            </a:prstGeom>
            <a:solidFill>
              <a:srgbClr val="3E57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Untapped Potential</a:t>
              </a:r>
            </a:p>
          </p:txBody>
        </p:sp>
        <p:sp>
          <p:nvSpPr>
            <p:cNvPr id="23" name="Rectangle 22"/>
            <p:cNvSpPr/>
            <p:nvPr/>
          </p:nvSpPr>
          <p:spPr bwMode="auto">
            <a:xfrm>
              <a:off x="8305800" y="5237079"/>
              <a:ext cx="1447800" cy="4286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defTabSz="914099" fontAlgn="base">
                <a:spcBef>
                  <a:spcPct val="0"/>
                </a:spcBef>
                <a:spcAft>
                  <a:spcPct val="0"/>
                </a:spcAft>
              </a:pPr>
              <a:r>
                <a:rPr lang="en-US" sz="4400" spc="-50" dirty="0" smtClean="0">
                  <a:gradFill>
                    <a:gsLst>
                      <a:gs pos="0">
                        <a:srgbClr val="FFFFFF"/>
                      </a:gs>
                      <a:gs pos="100000">
                        <a:srgbClr val="FFFFFF"/>
                      </a:gs>
                    </a:gsLst>
                    <a:lin ang="5400000" scaled="0"/>
                  </a:gradFill>
                  <a:latin typeface="Museo Slab 900" pitchFamily="50" charset="0"/>
                  <a:ea typeface="Segoe UI" pitchFamily="34" charset="0"/>
                  <a:cs typeface="Segoe UI" pitchFamily="34" charset="0"/>
                </a:rPr>
                <a:t>25%</a:t>
              </a:r>
            </a:p>
          </p:txBody>
        </p:sp>
      </p:grpSp>
      <p:sp>
        <p:nvSpPr>
          <p:cNvPr id="27" name="Rectangle 26"/>
          <p:cNvSpPr/>
          <p:nvPr/>
        </p:nvSpPr>
        <p:spPr bwMode="auto">
          <a:xfrm>
            <a:off x="2347416" y="2132585"/>
            <a:ext cx="1447800" cy="1447800"/>
          </a:xfrm>
          <a:prstGeom prst="rect">
            <a:avLst/>
          </a:prstGeom>
          <a:solidFill>
            <a:srgbClr val="3E57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t" anchorCtr="0" forceAA="0" compatLnSpc="1">
            <a:prstTxWarp prst="textNoShape">
              <a:avLst/>
            </a:prstTxWarp>
            <a:noAutofit/>
          </a:bodyPr>
          <a:lstStyle/>
          <a:p>
            <a:pPr defTabSz="914099" fontAlgn="base">
              <a:spcBef>
                <a:spcPct val="0"/>
              </a:spcBef>
              <a:spcAft>
                <a:spcPct val="0"/>
              </a:spcAft>
            </a:pPr>
            <a:r>
              <a:rPr lang="en-US" sz="16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Untapped Potential</a:t>
            </a:r>
            <a:endParaRPr lang="en-US" sz="1600" spc="-50" dirty="0">
              <a:gradFill>
                <a:gsLst>
                  <a:gs pos="0">
                    <a:srgbClr val="FFFFFF"/>
                  </a:gs>
                  <a:gs pos="100000">
                    <a:srgbClr val="FFFFFF"/>
                  </a:gs>
                </a:gsLst>
                <a:lin ang="5400000" scaled="0"/>
              </a:gradFill>
              <a:latin typeface="Museo Slab 300" pitchFamily="50" charset="0"/>
              <a:ea typeface="Segoe UI" pitchFamily="34" charset="0"/>
              <a:cs typeface="Segoe UI" pitchFamily="34" charset="0"/>
            </a:endParaRPr>
          </a:p>
        </p:txBody>
      </p:sp>
      <p:sp>
        <p:nvSpPr>
          <p:cNvPr id="28" name="Rectangle 27"/>
          <p:cNvSpPr/>
          <p:nvPr/>
        </p:nvSpPr>
        <p:spPr bwMode="auto">
          <a:xfrm>
            <a:off x="4233366" y="2132585"/>
            <a:ext cx="1447800" cy="1447800"/>
          </a:xfrm>
          <a:prstGeom prst="rect">
            <a:avLst/>
          </a:prstGeom>
          <a:solidFill>
            <a:srgbClr val="D2C63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t" anchorCtr="0" forceAA="0" compatLnSpc="1">
            <a:prstTxWarp prst="textNoShape">
              <a:avLst/>
            </a:prstTxWarp>
            <a:noAutofit/>
          </a:bodyPr>
          <a:lstStyle/>
          <a:p>
            <a:pPr defTabSz="914099" fontAlgn="base">
              <a:spcBef>
                <a:spcPct val="0"/>
              </a:spcBef>
              <a:spcAft>
                <a:spcPct val="0"/>
              </a:spcAft>
            </a:pPr>
            <a:r>
              <a:rPr lang="en-US" sz="16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Early</a:t>
            </a:r>
          </a:p>
          <a:p>
            <a:pPr defTabSz="914099" fontAlgn="base">
              <a:spcBef>
                <a:spcPct val="0"/>
              </a:spcBef>
              <a:spcAft>
                <a:spcPct val="0"/>
              </a:spcAft>
            </a:pPr>
            <a:r>
              <a:rPr lang="en-US" sz="16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Adopter</a:t>
            </a:r>
            <a:endParaRPr lang="en-US" sz="1600" spc="-50" dirty="0">
              <a:gradFill>
                <a:gsLst>
                  <a:gs pos="0">
                    <a:srgbClr val="FFFFFF"/>
                  </a:gs>
                  <a:gs pos="100000">
                    <a:srgbClr val="FFFFFF"/>
                  </a:gs>
                </a:gsLst>
                <a:lin ang="5400000" scaled="0"/>
              </a:gradFill>
              <a:latin typeface="Museo Slab 300" pitchFamily="50" charset="0"/>
              <a:ea typeface="Segoe UI" pitchFamily="34" charset="0"/>
              <a:cs typeface="Segoe UI" pitchFamily="34" charset="0"/>
            </a:endParaRPr>
          </a:p>
        </p:txBody>
      </p:sp>
      <p:sp>
        <p:nvSpPr>
          <p:cNvPr id="29" name="Rectangle 28"/>
          <p:cNvSpPr/>
          <p:nvPr/>
        </p:nvSpPr>
        <p:spPr bwMode="auto">
          <a:xfrm>
            <a:off x="2347416" y="4018535"/>
            <a:ext cx="1447800" cy="14478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t" anchorCtr="0" forceAA="0" compatLnSpc="1">
            <a:prstTxWarp prst="textNoShape">
              <a:avLst/>
            </a:prstTxWarp>
            <a:noAutofit/>
          </a:bodyPr>
          <a:lstStyle/>
          <a:p>
            <a:pPr defTabSz="914099" fontAlgn="base">
              <a:spcBef>
                <a:spcPct val="0"/>
              </a:spcBef>
              <a:spcAft>
                <a:spcPct val="0"/>
              </a:spcAft>
            </a:pPr>
            <a:r>
              <a:rPr lang="en-US" sz="1600" spc="-50" dirty="0" smtClean="0">
                <a:solidFill>
                  <a:srgbClr val="3E5727"/>
                </a:solidFill>
                <a:latin typeface="Museo Slab 300" pitchFamily="50" charset="0"/>
                <a:ea typeface="Segoe UI" pitchFamily="34" charset="0"/>
                <a:cs typeface="Segoe UI" pitchFamily="34" charset="0"/>
              </a:rPr>
              <a:t>Laggard</a:t>
            </a:r>
            <a:endParaRPr lang="en-US" sz="1600" spc="-50" dirty="0">
              <a:solidFill>
                <a:srgbClr val="3E5727"/>
              </a:solidFill>
              <a:latin typeface="Museo Slab 300" pitchFamily="50" charset="0"/>
              <a:ea typeface="Segoe UI" pitchFamily="34" charset="0"/>
              <a:cs typeface="Segoe UI" pitchFamily="34" charset="0"/>
            </a:endParaRPr>
          </a:p>
        </p:txBody>
      </p:sp>
      <p:sp>
        <p:nvSpPr>
          <p:cNvPr id="30" name="Rectangle 29"/>
          <p:cNvSpPr/>
          <p:nvPr/>
        </p:nvSpPr>
        <p:spPr bwMode="auto">
          <a:xfrm>
            <a:off x="4233366" y="4018535"/>
            <a:ext cx="1447800" cy="1447800"/>
          </a:xfrm>
          <a:prstGeom prst="rect">
            <a:avLst/>
          </a:prstGeom>
          <a:solidFill>
            <a:srgbClr val="95AC8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t" anchorCtr="0" forceAA="0" compatLnSpc="1">
            <a:prstTxWarp prst="textNoShape">
              <a:avLst/>
            </a:prstTxWarp>
            <a:noAutofit/>
          </a:bodyPr>
          <a:lstStyle/>
          <a:p>
            <a:pPr defTabSz="914099" fontAlgn="base">
              <a:spcBef>
                <a:spcPct val="0"/>
              </a:spcBef>
              <a:spcAft>
                <a:spcPct val="0"/>
              </a:spcAft>
            </a:pPr>
            <a:r>
              <a:rPr lang="en-US" sz="16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Mainstream</a:t>
            </a:r>
            <a:endParaRPr lang="en-US" sz="1600" spc="-50" dirty="0">
              <a:gradFill>
                <a:gsLst>
                  <a:gs pos="0">
                    <a:srgbClr val="FFFFFF"/>
                  </a:gs>
                  <a:gs pos="100000">
                    <a:srgbClr val="FFFFFF"/>
                  </a:gs>
                </a:gsLst>
                <a:lin ang="5400000" scaled="0"/>
              </a:gradFill>
              <a:latin typeface="Museo Slab 300" pitchFamily="50" charset="0"/>
              <a:ea typeface="Segoe UI" pitchFamily="34" charset="0"/>
              <a:cs typeface="Segoe UI" pitchFamily="34" charset="0"/>
            </a:endParaRPr>
          </a:p>
        </p:txBody>
      </p:sp>
      <p:grpSp>
        <p:nvGrpSpPr>
          <p:cNvPr id="3" name="Group 2"/>
          <p:cNvGrpSpPr/>
          <p:nvPr/>
        </p:nvGrpSpPr>
        <p:grpSpPr>
          <a:xfrm>
            <a:off x="2134360" y="1922000"/>
            <a:ext cx="3754724" cy="3754724"/>
            <a:chOff x="2134360" y="1922000"/>
            <a:chExt cx="3754724" cy="3754724"/>
          </a:xfrm>
        </p:grpSpPr>
        <p:sp>
          <p:nvSpPr>
            <p:cNvPr id="31" name="Up-Down Arrow 30"/>
            <p:cNvSpPr/>
            <p:nvPr/>
          </p:nvSpPr>
          <p:spPr bwMode="auto">
            <a:xfrm>
              <a:off x="3830747" y="1922000"/>
              <a:ext cx="361950" cy="3754724"/>
            </a:xfrm>
            <a:prstGeom prst="upDown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2" name="Up-Down Arrow 31"/>
            <p:cNvSpPr/>
            <p:nvPr/>
          </p:nvSpPr>
          <p:spPr bwMode="auto">
            <a:xfrm rot="5400000">
              <a:off x="3830747" y="1922000"/>
              <a:ext cx="361950" cy="3754724"/>
            </a:xfrm>
            <a:prstGeom prst="upDown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6" name="Group 5"/>
          <p:cNvGrpSpPr/>
          <p:nvPr/>
        </p:nvGrpSpPr>
        <p:grpSpPr>
          <a:xfrm>
            <a:off x="623391" y="1196324"/>
            <a:ext cx="6665747" cy="5209999"/>
            <a:chOff x="623391" y="1196324"/>
            <a:chExt cx="6665747" cy="5209999"/>
          </a:xfrm>
        </p:grpSpPr>
        <p:sp>
          <p:nvSpPr>
            <p:cNvPr id="35" name="Rectangle 34"/>
            <p:cNvSpPr/>
            <p:nvPr/>
          </p:nvSpPr>
          <p:spPr bwMode="auto">
            <a:xfrm>
              <a:off x="2347416" y="1196324"/>
              <a:ext cx="3333750" cy="7256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4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Has capabilities to perform new responsibilities</a:t>
              </a:r>
            </a:p>
          </p:txBody>
        </p:sp>
        <p:sp>
          <p:nvSpPr>
            <p:cNvPr id="36" name="Rectangle 35"/>
            <p:cNvSpPr/>
            <p:nvPr/>
          </p:nvSpPr>
          <p:spPr bwMode="auto">
            <a:xfrm>
              <a:off x="2347416" y="5680647"/>
              <a:ext cx="3333750" cy="7256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4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Has not demonstrated the capabilities to perform new responsibilities</a:t>
              </a:r>
            </a:p>
          </p:txBody>
        </p:sp>
        <p:sp>
          <p:nvSpPr>
            <p:cNvPr id="37" name="Rectangle 36"/>
            <p:cNvSpPr/>
            <p:nvPr/>
          </p:nvSpPr>
          <p:spPr bwMode="auto">
            <a:xfrm>
              <a:off x="623391" y="3430971"/>
              <a:ext cx="1387144" cy="7256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4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Not supportive of the change</a:t>
              </a:r>
            </a:p>
          </p:txBody>
        </p:sp>
        <p:sp>
          <p:nvSpPr>
            <p:cNvPr id="38" name="Rectangle 37"/>
            <p:cNvSpPr/>
            <p:nvPr/>
          </p:nvSpPr>
          <p:spPr bwMode="auto">
            <a:xfrm>
              <a:off x="5901994" y="3430971"/>
              <a:ext cx="1387144" cy="7256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4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Supportive of the change</a:t>
              </a:r>
            </a:p>
          </p:txBody>
        </p:sp>
      </p:grpSp>
      <p:sp>
        <p:nvSpPr>
          <p:cNvPr id="26" name="Oval 25"/>
          <p:cNvSpPr/>
          <p:nvPr/>
        </p:nvSpPr>
        <p:spPr bwMode="auto">
          <a:xfrm>
            <a:off x="11334750" y="295275"/>
            <a:ext cx="581025" cy="581025"/>
          </a:xfrm>
          <a:prstGeom prst="ellipse">
            <a:avLst/>
          </a:prstGeom>
          <a:solidFill>
            <a:srgbClr val="D2C63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defTabSz="914099" fontAlgn="base">
              <a:spcBef>
                <a:spcPct val="0"/>
              </a:spcBef>
              <a:spcAft>
                <a:spcPct val="0"/>
              </a:spcAft>
            </a:pPr>
            <a:r>
              <a:rPr lang="en-US" sz="2800" b="1"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1</a:t>
            </a:r>
          </a:p>
        </p:txBody>
      </p:sp>
      <p:pic>
        <p:nvPicPr>
          <p:cNvPr id="3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72851" y="6075391"/>
            <a:ext cx="511148" cy="511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545112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right)">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right)">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p:cNvSpPr/>
          <p:nvPr/>
        </p:nvSpPr>
        <p:spPr bwMode="auto">
          <a:xfrm>
            <a:off x="0" y="0"/>
            <a:ext cx="12188825" cy="6858000"/>
          </a:xfrm>
          <a:prstGeom prst="rect">
            <a:avLst/>
          </a:prstGeom>
          <a:solidFill>
            <a:srgbClr val="55783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 name="Freeform 2"/>
          <p:cNvSpPr/>
          <p:nvPr/>
        </p:nvSpPr>
        <p:spPr bwMode="auto">
          <a:xfrm>
            <a:off x="0" y="0"/>
            <a:ext cx="8315325" cy="6867525"/>
          </a:xfrm>
          <a:custGeom>
            <a:avLst/>
            <a:gdLst>
              <a:gd name="connsiteX0" fmla="*/ 0 w 8315325"/>
              <a:gd name="connsiteY0" fmla="*/ 0 h 6867525"/>
              <a:gd name="connsiteX1" fmla="*/ 6219825 w 8315325"/>
              <a:gd name="connsiteY1" fmla="*/ 9525 h 6867525"/>
              <a:gd name="connsiteX2" fmla="*/ 8315325 w 8315325"/>
              <a:gd name="connsiteY2" fmla="*/ 2105025 h 6867525"/>
              <a:gd name="connsiteX3" fmla="*/ 3533775 w 8315325"/>
              <a:gd name="connsiteY3" fmla="*/ 6858000 h 6867525"/>
              <a:gd name="connsiteX4" fmla="*/ 0 w 8315325"/>
              <a:gd name="connsiteY4" fmla="*/ 6867525 h 6867525"/>
              <a:gd name="connsiteX5" fmla="*/ 0 w 8315325"/>
              <a:gd name="connsiteY5" fmla="*/ 0 h 686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315325" h="6867525">
                <a:moveTo>
                  <a:pt x="0" y="0"/>
                </a:moveTo>
                <a:lnTo>
                  <a:pt x="6219825" y="9525"/>
                </a:lnTo>
                <a:lnTo>
                  <a:pt x="8315325" y="2105025"/>
                </a:lnTo>
                <a:lnTo>
                  <a:pt x="3533775" y="6858000"/>
                </a:lnTo>
                <a:lnTo>
                  <a:pt x="0" y="6867525"/>
                </a:lnTo>
                <a:lnTo>
                  <a:pt x="0" y="0"/>
                </a:lnTo>
                <a:close/>
              </a:path>
            </a:pathLst>
          </a:custGeom>
          <a:solidFill>
            <a:srgbClr val="3E57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a:xfrm>
            <a:off x="519173" y="424631"/>
            <a:ext cx="11149013" cy="553998"/>
          </a:xfrm>
        </p:spPr>
        <p:txBody>
          <a:bodyPr/>
          <a:lstStyle/>
          <a:p>
            <a:r>
              <a:rPr lang="en-US" sz="4000" spc="-130" dirty="0" smtClean="0">
                <a:solidFill>
                  <a:schemeClr val="bg1"/>
                </a:solidFill>
                <a:latin typeface="Museo Slab 300" pitchFamily="50" charset="0"/>
              </a:rPr>
              <a:t>Where do you want to </a:t>
            </a:r>
            <a:r>
              <a:rPr lang="en-US" sz="4000" spc="-130" dirty="0">
                <a:solidFill>
                  <a:schemeClr val="bg1"/>
                </a:solidFill>
                <a:latin typeface="Museo Slab 300" pitchFamily="50" charset="0"/>
              </a:rPr>
              <a:t>go</a:t>
            </a:r>
            <a:r>
              <a:rPr lang="en-US" sz="4000" spc="-130" dirty="0" smtClean="0">
                <a:solidFill>
                  <a:schemeClr val="bg1"/>
                </a:solidFill>
                <a:latin typeface="Museo Slab 300" pitchFamily="50" charset="0"/>
              </a:rPr>
              <a:t>? </a:t>
            </a:r>
            <a:endParaRPr lang="en-US" sz="4000" spc="-130" dirty="0">
              <a:solidFill>
                <a:schemeClr val="bg1"/>
              </a:solidFill>
              <a:latin typeface="Museo Slab 300" pitchFamily="50" charset="0"/>
            </a:endParaRPr>
          </a:p>
        </p:txBody>
      </p:sp>
      <p:sp>
        <p:nvSpPr>
          <p:cNvPr id="6" name="TextBox 5"/>
          <p:cNvSpPr txBox="1"/>
          <p:nvPr/>
        </p:nvSpPr>
        <p:spPr>
          <a:xfrm>
            <a:off x="525435" y="1214629"/>
            <a:ext cx="5240365" cy="2400657"/>
          </a:xfrm>
          <a:prstGeom prst="rect">
            <a:avLst/>
          </a:prstGeom>
          <a:noFill/>
        </p:spPr>
        <p:txBody>
          <a:bodyPr wrap="square" lIns="0" tIns="0" rIns="0" bIns="0" rtlCol="0">
            <a:spAutoFit/>
          </a:bodyPr>
          <a:lstStyle/>
          <a:p>
            <a:r>
              <a:rPr lang="en-US" sz="2400" dirty="0">
                <a:solidFill>
                  <a:srgbClr val="D2C632"/>
                </a:solidFill>
                <a:latin typeface="Museo Slab 500" pitchFamily="50" charset="0"/>
              </a:rPr>
              <a:t>The challenge</a:t>
            </a:r>
          </a:p>
          <a:p>
            <a:endParaRPr lang="en-US" dirty="0">
              <a:gradFill>
                <a:gsLst>
                  <a:gs pos="0">
                    <a:schemeClr val="tx1">
                      <a:lumMod val="75000"/>
                      <a:lumOff val="25000"/>
                    </a:schemeClr>
                  </a:gs>
                  <a:gs pos="80000">
                    <a:schemeClr val="tx1">
                      <a:lumMod val="65000"/>
                      <a:lumOff val="35000"/>
                    </a:schemeClr>
                  </a:gs>
                </a:gsLst>
                <a:lin ang="16200000" scaled="0"/>
              </a:gradFill>
              <a:latin typeface="Museo Slab 100" pitchFamily="50" charset="0"/>
            </a:endParaRPr>
          </a:p>
          <a:p>
            <a:pPr marL="285750" indent="-285750">
              <a:lnSpc>
                <a:spcPct val="150000"/>
              </a:lnSpc>
              <a:buFont typeface="Arial" pitchFamily="34" charset="0"/>
              <a:buChar char="•"/>
            </a:pPr>
            <a:r>
              <a:rPr lang="en-US" sz="1900" dirty="0" err="1">
                <a:solidFill>
                  <a:schemeClr val="bg1"/>
                </a:solidFill>
                <a:latin typeface="Museo Slab 100" pitchFamily="50" charset="0"/>
              </a:rPr>
              <a:t>SaaS</a:t>
            </a:r>
            <a:r>
              <a:rPr lang="en-US" sz="1900" dirty="0">
                <a:solidFill>
                  <a:schemeClr val="bg1"/>
                </a:solidFill>
                <a:latin typeface="Museo Slab 100" pitchFamily="50" charset="0"/>
              </a:rPr>
              <a:t> changing the customer’s expectations of support</a:t>
            </a:r>
          </a:p>
          <a:p>
            <a:pPr marL="285750" indent="-285750">
              <a:lnSpc>
                <a:spcPct val="150000"/>
              </a:lnSpc>
              <a:buFont typeface="Arial" pitchFamily="34" charset="0"/>
              <a:buChar char="•"/>
            </a:pPr>
            <a:r>
              <a:rPr lang="en-US" sz="1900" dirty="0">
                <a:solidFill>
                  <a:schemeClr val="bg1"/>
                </a:solidFill>
                <a:latin typeface="Museo Slab 100" pitchFamily="50" charset="0"/>
              </a:rPr>
              <a:t>Future growth / delivery margins at risk</a:t>
            </a:r>
          </a:p>
          <a:p>
            <a:pPr marL="285750" indent="-285750">
              <a:lnSpc>
                <a:spcPct val="150000"/>
              </a:lnSpc>
              <a:buFont typeface="Arial" pitchFamily="34" charset="0"/>
              <a:buChar char="•"/>
            </a:pPr>
            <a:r>
              <a:rPr lang="en-US" sz="1900" dirty="0">
                <a:solidFill>
                  <a:schemeClr val="bg1"/>
                </a:solidFill>
                <a:latin typeface="Museo Slab 100" pitchFamily="50" charset="0"/>
              </a:rPr>
              <a:t>Veteran staff needing to be retooled</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r="21543"/>
          <a:stretch/>
        </p:blipFill>
        <p:spPr>
          <a:xfrm>
            <a:off x="3897840" y="-17940"/>
            <a:ext cx="8290985" cy="6875940"/>
          </a:xfrm>
          <a:prstGeom prst="rect">
            <a:avLst/>
          </a:prstGeom>
        </p:spPr>
      </p:pic>
      <p:sp>
        <p:nvSpPr>
          <p:cNvPr id="5" name="Freeform 4"/>
          <p:cNvSpPr/>
          <p:nvPr/>
        </p:nvSpPr>
        <p:spPr bwMode="auto">
          <a:xfrm>
            <a:off x="10096500" y="2619375"/>
            <a:ext cx="2095500" cy="4162425"/>
          </a:xfrm>
          <a:custGeom>
            <a:avLst/>
            <a:gdLst>
              <a:gd name="connsiteX0" fmla="*/ 2095500 w 2095500"/>
              <a:gd name="connsiteY0" fmla="*/ 0 h 4162425"/>
              <a:gd name="connsiteX1" fmla="*/ 0 w 2095500"/>
              <a:gd name="connsiteY1" fmla="*/ 2095500 h 4162425"/>
              <a:gd name="connsiteX2" fmla="*/ 2095500 w 2095500"/>
              <a:gd name="connsiteY2" fmla="*/ 4162425 h 4162425"/>
              <a:gd name="connsiteX3" fmla="*/ 2095500 w 2095500"/>
              <a:gd name="connsiteY3" fmla="*/ 0 h 4162425"/>
            </a:gdLst>
            <a:ahLst/>
            <a:cxnLst>
              <a:cxn ang="0">
                <a:pos x="connsiteX0" y="connsiteY0"/>
              </a:cxn>
              <a:cxn ang="0">
                <a:pos x="connsiteX1" y="connsiteY1"/>
              </a:cxn>
              <a:cxn ang="0">
                <a:pos x="connsiteX2" y="connsiteY2"/>
              </a:cxn>
              <a:cxn ang="0">
                <a:pos x="connsiteX3" y="connsiteY3"/>
              </a:cxn>
            </a:cxnLst>
            <a:rect l="l" t="t" r="r" b="b"/>
            <a:pathLst>
              <a:path w="2095500" h="4162425">
                <a:moveTo>
                  <a:pt x="2095500" y="0"/>
                </a:moveTo>
                <a:lnTo>
                  <a:pt x="0" y="2095500"/>
                </a:lnTo>
                <a:lnTo>
                  <a:pt x="2095500" y="4162425"/>
                </a:lnTo>
                <a:lnTo>
                  <a:pt x="2095500" y="0"/>
                </a:lnTo>
                <a:close/>
              </a:path>
            </a:pathLst>
          </a:custGeom>
          <a:solidFill>
            <a:srgbClr val="3E57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72851" y="6075391"/>
            <a:ext cx="511148" cy="511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Oval 13"/>
          <p:cNvSpPr/>
          <p:nvPr/>
        </p:nvSpPr>
        <p:spPr bwMode="auto">
          <a:xfrm>
            <a:off x="11334750" y="295275"/>
            <a:ext cx="581025" cy="581025"/>
          </a:xfrm>
          <a:prstGeom prst="ellipse">
            <a:avLst/>
          </a:prstGeom>
          <a:solidFill>
            <a:srgbClr val="D2C63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defTabSz="914099" fontAlgn="base">
              <a:spcBef>
                <a:spcPct val="0"/>
              </a:spcBef>
              <a:spcAft>
                <a:spcPct val="0"/>
              </a:spcAft>
            </a:pPr>
            <a:r>
              <a:rPr lang="en-US" sz="2800" b="1"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1</a:t>
            </a:r>
          </a:p>
        </p:txBody>
      </p:sp>
    </p:spTree>
    <p:extLst>
      <p:ext uri="{BB962C8B-B14F-4D97-AF65-F5344CB8AC3E}">
        <p14:creationId xmlns:p14="http://schemas.microsoft.com/office/powerpoint/2010/main" val="394091873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0" y="0"/>
            <a:ext cx="12188825" cy="6858000"/>
          </a:xfrm>
          <a:prstGeom prst="rect">
            <a:avLst/>
          </a:prstGeom>
          <a:solidFill>
            <a:srgbClr val="3E57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a:xfrm>
            <a:off x="519173" y="424631"/>
            <a:ext cx="11149013" cy="553998"/>
          </a:xfrm>
        </p:spPr>
        <p:txBody>
          <a:bodyPr/>
          <a:lstStyle/>
          <a:p>
            <a:r>
              <a:rPr lang="en-US" sz="4000" spc="-130" dirty="0" smtClean="0">
                <a:solidFill>
                  <a:schemeClr val="bg1"/>
                </a:solidFill>
                <a:latin typeface="Museo Slab 300" pitchFamily="50" charset="0"/>
              </a:rPr>
              <a:t>Where do you want to </a:t>
            </a:r>
            <a:r>
              <a:rPr lang="en-US" sz="4000" spc="-130" dirty="0">
                <a:solidFill>
                  <a:schemeClr val="bg1"/>
                </a:solidFill>
                <a:latin typeface="Museo Slab 300" pitchFamily="50" charset="0"/>
              </a:rPr>
              <a:t>go</a:t>
            </a:r>
            <a:r>
              <a:rPr lang="en-US" sz="4000" spc="-130" dirty="0" smtClean="0">
                <a:solidFill>
                  <a:schemeClr val="bg1"/>
                </a:solidFill>
                <a:latin typeface="Museo Slab 300" pitchFamily="50" charset="0"/>
              </a:rPr>
              <a:t>? </a:t>
            </a:r>
            <a:endParaRPr lang="en-US" sz="4000" spc="-130" dirty="0">
              <a:solidFill>
                <a:schemeClr val="bg1"/>
              </a:solidFill>
              <a:latin typeface="Museo Slab 300" pitchFamily="50" charset="0"/>
            </a:endParaRPr>
          </a:p>
        </p:txBody>
      </p:sp>
      <p:sp>
        <p:nvSpPr>
          <p:cNvPr id="6" name="TextBox 5"/>
          <p:cNvSpPr txBox="1"/>
          <p:nvPr/>
        </p:nvSpPr>
        <p:spPr>
          <a:xfrm>
            <a:off x="525435" y="1214629"/>
            <a:ext cx="5240365" cy="1962076"/>
          </a:xfrm>
          <a:prstGeom prst="rect">
            <a:avLst/>
          </a:prstGeom>
          <a:noFill/>
        </p:spPr>
        <p:txBody>
          <a:bodyPr wrap="square" lIns="0" tIns="0" rIns="0" bIns="0" rtlCol="0">
            <a:spAutoFit/>
          </a:bodyPr>
          <a:lstStyle/>
          <a:p>
            <a:r>
              <a:rPr lang="en-US" sz="2400" dirty="0">
                <a:solidFill>
                  <a:srgbClr val="D2C632"/>
                </a:solidFill>
                <a:latin typeface="Museo Slab 500" pitchFamily="50" charset="0"/>
              </a:rPr>
              <a:t>The challenge</a:t>
            </a:r>
          </a:p>
          <a:p>
            <a:endParaRPr lang="en-US" dirty="0">
              <a:gradFill>
                <a:gsLst>
                  <a:gs pos="0">
                    <a:schemeClr val="tx1">
                      <a:lumMod val="75000"/>
                      <a:lumOff val="25000"/>
                    </a:schemeClr>
                  </a:gs>
                  <a:gs pos="80000">
                    <a:schemeClr val="tx1">
                      <a:lumMod val="65000"/>
                      <a:lumOff val="35000"/>
                    </a:schemeClr>
                  </a:gs>
                </a:gsLst>
                <a:lin ang="16200000" scaled="0"/>
              </a:gradFill>
              <a:latin typeface="Museo Slab 100" pitchFamily="50" charset="0"/>
            </a:endParaRPr>
          </a:p>
          <a:p>
            <a:pPr marL="285750" indent="-285750">
              <a:lnSpc>
                <a:spcPct val="150000"/>
              </a:lnSpc>
              <a:buFont typeface="Arial" pitchFamily="34" charset="0"/>
              <a:buChar char="•"/>
            </a:pPr>
            <a:r>
              <a:rPr lang="en-US" sz="1900" dirty="0" err="1">
                <a:solidFill>
                  <a:schemeClr val="bg1"/>
                </a:solidFill>
                <a:latin typeface="Museo Slab 100" pitchFamily="50" charset="0"/>
              </a:rPr>
              <a:t>SaaS</a:t>
            </a:r>
            <a:r>
              <a:rPr lang="en-US" sz="1900" dirty="0">
                <a:solidFill>
                  <a:schemeClr val="bg1"/>
                </a:solidFill>
                <a:latin typeface="Museo Slab 100" pitchFamily="50" charset="0"/>
              </a:rPr>
              <a:t> changing the customer’s expectations </a:t>
            </a:r>
            <a:endParaRPr lang="en-US" sz="1900" dirty="0" smtClean="0">
              <a:solidFill>
                <a:schemeClr val="bg1"/>
              </a:solidFill>
              <a:latin typeface="Museo Slab 100" pitchFamily="50" charset="0"/>
            </a:endParaRPr>
          </a:p>
          <a:p>
            <a:pPr marL="285750" indent="-285750">
              <a:lnSpc>
                <a:spcPct val="150000"/>
              </a:lnSpc>
              <a:buFont typeface="Arial" pitchFamily="34" charset="0"/>
              <a:buChar char="•"/>
            </a:pPr>
            <a:r>
              <a:rPr lang="en-US" sz="1900" dirty="0" smtClean="0">
                <a:solidFill>
                  <a:schemeClr val="bg1"/>
                </a:solidFill>
                <a:latin typeface="Museo Slab 100" pitchFamily="50" charset="0"/>
              </a:rPr>
              <a:t>Future </a:t>
            </a:r>
            <a:r>
              <a:rPr lang="en-US" sz="1900" dirty="0">
                <a:solidFill>
                  <a:schemeClr val="bg1"/>
                </a:solidFill>
                <a:latin typeface="Museo Slab 100" pitchFamily="50" charset="0"/>
              </a:rPr>
              <a:t>growth / delivery margins at risk</a:t>
            </a:r>
          </a:p>
          <a:p>
            <a:pPr marL="285750" indent="-285750">
              <a:lnSpc>
                <a:spcPct val="150000"/>
              </a:lnSpc>
              <a:buFont typeface="Arial" pitchFamily="34" charset="0"/>
              <a:buChar char="•"/>
            </a:pPr>
            <a:r>
              <a:rPr lang="en-US" sz="1900" dirty="0">
                <a:solidFill>
                  <a:schemeClr val="bg1"/>
                </a:solidFill>
                <a:latin typeface="Museo Slab 100" pitchFamily="50" charset="0"/>
              </a:rPr>
              <a:t>Veteran staff needing to be retooled</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72851" y="6075391"/>
            <a:ext cx="511148" cy="511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665624"/>
            <a:ext cx="11628425" cy="4192376"/>
          </a:xfrm>
          <a:prstGeom prst="rect">
            <a:avLst/>
          </a:prstGeom>
        </p:spPr>
      </p:pic>
    </p:spTree>
    <p:extLst>
      <p:ext uri="{BB962C8B-B14F-4D97-AF65-F5344CB8AC3E}">
        <p14:creationId xmlns:p14="http://schemas.microsoft.com/office/powerpoint/2010/main" val="3485411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7015136" y="0"/>
            <a:ext cx="5173689" cy="6858000"/>
          </a:xfrm>
          <a:prstGeom prst="rect">
            <a:avLst/>
          </a:prstGeom>
          <a:solidFill>
            <a:srgbClr val="3E57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72851" y="6075391"/>
            <a:ext cx="511148" cy="511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5135" y="1828800"/>
            <a:ext cx="4821763" cy="3901244"/>
          </a:xfrm>
          <a:prstGeom prst="rect">
            <a:avLst/>
          </a:prstGeom>
        </p:spPr>
      </p:pic>
      <p:sp>
        <p:nvSpPr>
          <p:cNvPr id="15" name="Rectangle 14"/>
          <p:cNvSpPr/>
          <p:nvPr/>
        </p:nvSpPr>
        <p:spPr bwMode="auto">
          <a:xfrm>
            <a:off x="-2" y="0"/>
            <a:ext cx="7015137" cy="6858000"/>
          </a:xfrm>
          <a:prstGeom prst="rect">
            <a:avLst/>
          </a:prstGeom>
          <a:solidFill>
            <a:srgbClr val="55783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a:xfrm>
            <a:off x="519173" y="424631"/>
            <a:ext cx="11149013" cy="553998"/>
          </a:xfrm>
        </p:spPr>
        <p:txBody>
          <a:bodyPr/>
          <a:lstStyle/>
          <a:p>
            <a:r>
              <a:rPr lang="en-US" sz="4000" dirty="0" smtClean="0">
                <a:solidFill>
                  <a:schemeClr val="bg1"/>
                </a:solidFill>
                <a:latin typeface="Museo Slab 300" pitchFamily="50" charset="0"/>
              </a:rPr>
              <a:t>Professional Services </a:t>
            </a:r>
            <a:endParaRPr lang="en-US" sz="4000" dirty="0">
              <a:solidFill>
                <a:schemeClr val="bg1"/>
              </a:solidFill>
              <a:latin typeface="Museo Slab 300" pitchFamily="50" charset="0"/>
            </a:endParaRPr>
          </a:p>
        </p:txBody>
      </p:sp>
      <p:sp>
        <p:nvSpPr>
          <p:cNvPr id="6" name="TextBox 5"/>
          <p:cNvSpPr txBox="1"/>
          <p:nvPr/>
        </p:nvSpPr>
        <p:spPr>
          <a:xfrm>
            <a:off x="525435" y="1214629"/>
            <a:ext cx="5240365" cy="4524315"/>
          </a:xfrm>
          <a:prstGeom prst="rect">
            <a:avLst/>
          </a:prstGeom>
          <a:noFill/>
        </p:spPr>
        <p:txBody>
          <a:bodyPr wrap="square" lIns="0" tIns="0" rIns="0" bIns="0" rtlCol="0">
            <a:spAutoFit/>
          </a:bodyPr>
          <a:lstStyle/>
          <a:p>
            <a:r>
              <a:rPr lang="en-US" sz="2400" dirty="0">
                <a:solidFill>
                  <a:srgbClr val="D2C632"/>
                </a:solidFill>
                <a:latin typeface="Museo Slab 500" pitchFamily="50" charset="0"/>
              </a:rPr>
              <a:t>T</a:t>
            </a:r>
            <a:r>
              <a:rPr lang="en-US" sz="2400" dirty="0" smtClean="0">
                <a:solidFill>
                  <a:srgbClr val="D2C632"/>
                </a:solidFill>
                <a:latin typeface="Museo Slab 500" pitchFamily="50" charset="0"/>
              </a:rPr>
              <a:t>ransforming to help customers transition to the Cloud</a:t>
            </a:r>
            <a:endParaRPr lang="en-US" sz="2400" dirty="0">
              <a:solidFill>
                <a:srgbClr val="D2C632"/>
              </a:solidFill>
              <a:latin typeface="Museo Slab 500" pitchFamily="50" charset="0"/>
            </a:endParaRPr>
          </a:p>
          <a:p>
            <a:endParaRPr lang="en-US" dirty="0">
              <a:gradFill>
                <a:gsLst>
                  <a:gs pos="0">
                    <a:schemeClr val="tx1">
                      <a:lumMod val="75000"/>
                      <a:lumOff val="25000"/>
                    </a:schemeClr>
                  </a:gs>
                  <a:gs pos="80000">
                    <a:schemeClr val="tx1">
                      <a:lumMod val="65000"/>
                      <a:lumOff val="35000"/>
                    </a:schemeClr>
                  </a:gs>
                </a:gsLst>
                <a:lin ang="16200000" scaled="0"/>
              </a:gradFill>
              <a:latin typeface="Museo Slab 100" pitchFamily="50" charset="0"/>
            </a:endParaRPr>
          </a:p>
          <a:p>
            <a:pPr marL="285750" indent="-285750">
              <a:lnSpc>
                <a:spcPct val="150000"/>
              </a:lnSpc>
              <a:buFont typeface="Arial" pitchFamily="34" charset="0"/>
              <a:buChar char="•"/>
            </a:pPr>
            <a:r>
              <a:rPr lang="en-US" sz="1900" dirty="0">
                <a:solidFill>
                  <a:schemeClr val="bg1"/>
                </a:solidFill>
                <a:latin typeface="Museo Slab 100" pitchFamily="50" charset="0"/>
              </a:rPr>
              <a:t>Create a shared vision of the future</a:t>
            </a:r>
          </a:p>
          <a:p>
            <a:pPr marL="285750" indent="-285750">
              <a:lnSpc>
                <a:spcPct val="150000"/>
              </a:lnSpc>
              <a:buFont typeface="Arial" pitchFamily="34" charset="0"/>
              <a:buChar char="•"/>
            </a:pPr>
            <a:r>
              <a:rPr lang="en-US" sz="1900" dirty="0">
                <a:solidFill>
                  <a:schemeClr val="bg1"/>
                </a:solidFill>
                <a:latin typeface="Museo Slab 100" pitchFamily="50" charset="0"/>
              </a:rPr>
              <a:t>Identify changes required in the current delivery model </a:t>
            </a:r>
          </a:p>
          <a:p>
            <a:pPr marL="285750" indent="-285750">
              <a:lnSpc>
                <a:spcPct val="150000"/>
              </a:lnSpc>
              <a:buFont typeface="Arial" pitchFamily="34" charset="0"/>
              <a:buChar char="•"/>
            </a:pPr>
            <a:r>
              <a:rPr lang="en-US" sz="1900" dirty="0">
                <a:solidFill>
                  <a:schemeClr val="bg1"/>
                </a:solidFill>
                <a:latin typeface="Museo Slab 100" pitchFamily="50" charset="0"/>
              </a:rPr>
              <a:t>Map the current / future skills gap to meet customer requirements</a:t>
            </a:r>
          </a:p>
          <a:p>
            <a:pPr marL="285750" indent="-285750">
              <a:lnSpc>
                <a:spcPct val="150000"/>
              </a:lnSpc>
              <a:buFont typeface="Arial" pitchFamily="34" charset="0"/>
              <a:buChar char="•"/>
            </a:pPr>
            <a:r>
              <a:rPr lang="en-US" sz="1900" dirty="0">
                <a:solidFill>
                  <a:schemeClr val="bg1"/>
                </a:solidFill>
                <a:latin typeface="Museo Slab 100" pitchFamily="50" charset="0"/>
              </a:rPr>
              <a:t>Invite all levels to participate in the design</a:t>
            </a:r>
          </a:p>
          <a:p>
            <a:pPr marL="285750" indent="-285750">
              <a:lnSpc>
                <a:spcPct val="150000"/>
              </a:lnSpc>
              <a:buFont typeface="Arial" pitchFamily="34" charset="0"/>
              <a:buChar char="•"/>
            </a:pPr>
            <a:r>
              <a:rPr lang="en-US" sz="1900" dirty="0">
                <a:solidFill>
                  <a:schemeClr val="bg1"/>
                </a:solidFill>
                <a:latin typeface="Museo Slab 100" pitchFamily="50" charset="0"/>
              </a:rPr>
              <a:t>Programmatic execution focused on early wins</a:t>
            </a:r>
          </a:p>
        </p:txBody>
      </p:sp>
      <p:sp>
        <p:nvSpPr>
          <p:cNvPr id="19" name="Rectangle 18"/>
          <p:cNvSpPr/>
          <p:nvPr/>
        </p:nvSpPr>
        <p:spPr bwMode="auto">
          <a:xfrm>
            <a:off x="8746582" y="2260043"/>
            <a:ext cx="1577445" cy="60221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Program</a:t>
            </a:r>
          </a:p>
          <a:p>
            <a:pPr algn="ctr" defTabSz="914099" fontAlgn="base">
              <a:spcBef>
                <a:spcPct val="0"/>
              </a:spcBef>
              <a:spcAft>
                <a:spcPct val="0"/>
              </a:spcAft>
            </a:pPr>
            <a:r>
              <a:rPr lang="en-US"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Success</a:t>
            </a:r>
          </a:p>
        </p:txBody>
      </p:sp>
    </p:spTree>
    <p:extLst>
      <p:ext uri="{BB962C8B-B14F-4D97-AF65-F5344CB8AC3E}">
        <p14:creationId xmlns:p14="http://schemas.microsoft.com/office/powerpoint/2010/main" val="10139199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0-#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10" presetClass="entr" presetSubtype="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Rectangle 68"/>
          <p:cNvSpPr/>
          <p:nvPr/>
        </p:nvSpPr>
        <p:spPr bwMode="auto">
          <a:xfrm>
            <a:off x="7015135" y="1"/>
            <a:ext cx="5173691" cy="6858000"/>
          </a:xfrm>
          <a:prstGeom prst="rect">
            <a:avLst/>
          </a:prstGeom>
          <a:solidFill>
            <a:srgbClr val="55783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 name="Rectangle 6"/>
          <p:cNvSpPr/>
          <p:nvPr/>
        </p:nvSpPr>
        <p:spPr bwMode="auto">
          <a:xfrm>
            <a:off x="1" y="0"/>
            <a:ext cx="7015134" cy="6858000"/>
          </a:xfrm>
          <a:prstGeom prst="rect">
            <a:avLst/>
          </a:prstGeom>
          <a:solidFill>
            <a:srgbClr val="3E57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a:xfrm>
            <a:off x="519173" y="424631"/>
            <a:ext cx="11149013" cy="553998"/>
          </a:xfrm>
        </p:spPr>
        <p:txBody>
          <a:bodyPr/>
          <a:lstStyle/>
          <a:p>
            <a:r>
              <a:rPr lang="en-US" sz="4000" dirty="0" smtClean="0">
                <a:solidFill>
                  <a:schemeClr val="bg1"/>
                </a:solidFill>
                <a:latin typeface="Museo Slab 300" pitchFamily="50" charset="0"/>
              </a:rPr>
              <a:t>We ignite organizational agility</a:t>
            </a:r>
            <a:endParaRPr lang="en-US" sz="4000" dirty="0">
              <a:solidFill>
                <a:schemeClr val="bg1"/>
              </a:solidFill>
              <a:latin typeface="Museo Slab 300" pitchFamily="50" charset="0"/>
            </a:endParaRPr>
          </a:p>
        </p:txBody>
      </p:sp>
      <p:sp>
        <p:nvSpPr>
          <p:cNvPr id="6" name="TextBox 5"/>
          <p:cNvSpPr txBox="1"/>
          <p:nvPr/>
        </p:nvSpPr>
        <p:spPr>
          <a:xfrm>
            <a:off x="525436" y="1214629"/>
            <a:ext cx="5503889" cy="2400657"/>
          </a:xfrm>
          <a:prstGeom prst="rect">
            <a:avLst/>
          </a:prstGeom>
          <a:noFill/>
        </p:spPr>
        <p:txBody>
          <a:bodyPr wrap="square" lIns="0" tIns="0" rIns="0" bIns="0" rtlCol="0">
            <a:spAutoFit/>
          </a:bodyPr>
          <a:lstStyle/>
          <a:p>
            <a:r>
              <a:rPr lang="en-US" sz="2400" dirty="0" smtClean="0">
                <a:solidFill>
                  <a:srgbClr val="D2C632"/>
                </a:solidFill>
                <a:latin typeface="Museo Slab 500" pitchFamily="50" charset="0"/>
              </a:rPr>
              <a:t>Organizational agility</a:t>
            </a:r>
            <a:endParaRPr lang="en-US" sz="2400" dirty="0">
              <a:solidFill>
                <a:srgbClr val="D2C632"/>
              </a:solidFill>
              <a:latin typeface="Museo Slab 500" pitchFamily="50" charset="0"/>
            </a:endParaRPr>
          </a:p>
          <a:p>
            <a:endParaRPr lang="en-US" dirty="0">
              <a:solidFill>
                <a:srgbClr val="557836"/>
              </a:solidFill>
              <a:latin typeface="Museo Slab 100" pitchFamily="50" charset="0"/>
            </a:endParaRPr>
          </a:p>
          <a:p>
            <a:pPr marL="285750" indent="-285750">
              <a:lnSpc>
                <a:spcPct val="150000"/>
              </a:lnSpc>
              <a:buFont typeface="Arial" pitchFamily="34" charset="0"/>
              <a:buChar char="•"/>
            </a:pPr>
            <a:r>
              <a:rPr lang="en-US" sz="1900" dirty="0">
                <a:solidFill>
                  <a:schemeClr val="bg1"/>
                </a:solidFill>
                <a:latin typeface="Museo Slab 100" pitchFamily="50" charset="0"/>
              </a:rPr>
              <a:t>Building strategic thinking at all levels</a:t>
            </a:r>
          </a:p>
          <a:p>
            <a:pPr marL="285750" indent="-285750">
              <a:lnSpc>
                <a:spcPct val="150000"/>
              </a:lnSpc>
              <a:buFont typeface="Arial" pitchFamily="34" charset="0"/>
              <a:buChar char="•"/>
            </a:pPr>
            <a:r>
              <a:rPr lang="en-US" sz="1900" dirty="0">
                <a:solidFill>
                  <a:schemeClr val="bg1"/>
                </a:solidFill>
                <a:latin typeface="Museo Slab 100" pitchFamily="50" charset="0"/>
              </a:rPr>
              <a:t>Preparing your teams for shifts in the market</a:t>
            </a:r>
          </a:p>
          <a:p>
            <a:pPr marL="285750" indent="-285750">
              <a:lnSpc>
                <a:spcPct val="150000"/>
              </a:lnSpc>
              <a:buFont typeface="Arial" pitchFamily="34" charset="0"/>
              <a:buChar char="•"/>
            </a:pPr>
            <a:r>
              <a:rPr lang="en-US" sz="1900" dirty="0">
                <a:solidFill>
                  <a:schemeClr val="bg1"/>
                </a:solidFill>
                <a:latin typeface="Museo Slab 100" pitchFamily="50" charset="0"/>
              </a:rPr>
              <a:t>Creating a culture with the right </a:t>
            </a:r>
            <a:r>
              <a:rPr lang="en-US" sz="1900" dirty="0" smtClean="0">
                <a:solidFill>
                  <a:schemeClr val="bg1"/>
                </a:solidFill>
                <a:latin typeface="Museo Slab 100" pitchFamily="50" charset="0"/>
              </a:rPr>
              <a:t>attitude and </a:t>
            </a:r>
            <a:r>
              <a:rPr lang="en-US" sz="1900" dirty="0">
                <a:solidFill>
                  <a:schemeClr val="bg1"/>
                </a:solidFill>
                <a:latin typeface="Museo Slab 100" pitchFamily="50" charset="0"/>
              </a:rPr>
              <a:t>aptitude </a:t>
            </a:r>
          </a:p>
        </p:txBody>
      </p:sp>
      <p:pic>
        <p:nvPicPr>
          <p:cNvPr id="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72851" y="6075391"/>
            <a:ext cx="511148" cy="511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Rectangle 18"/>
          <p:cNvSpPr/>
          <p:nvPr/>
        </p:nvSpPr>
        <p:spPr bwMode="auto">
          <a:xfrm>
            <a:off x="7619008" y="1393779"/>
            <a:ext cx="3977586" cy="4006926"/>
          </a:xfrm>
          <a:prstGeom prst="rect">
            <a:avLst/>
          </a:prstGeom>
          <a:solidFill>
            <a:srgbClr val="D0DAC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19008" y="1393779"/>
            <a:ext cx="3977586" cy="4006926"/>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9008" y="4590243"/>
            <a:ext cx="1194533" cy="800547"/>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15363" y="4197789"/>
            <a:ext cx="796355" cy="1202916"/>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05432" y="3797516"/>
            <a:ext cx="402369" cy="1601093"/>
          </a:xfrm>
          <a:prstGeom prst="rect">
            <a:avLst/>
          </a:prstGeom>
        </p:spPr>
      </p:pic>
      <p:pic>
        <p:nvPicPr>
          <p:cNvPr id="17" name="Picture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03883" y="3795420"/>
            <a:ext cx="796355" cy="1202916"/>
          </a:xfrm>
          <a:prstGeom prst="rect">
            <a:avLst/>
          </a:prstGeom>
        </p:spPr>
      </p:pic>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003883" y="4988421"/>
            <a:ext cx="1592711" cy="402369"/>
          </a:xfrm>
          <a:prstGeom prst="rect">
            <a:avLst/>
          </a:prstGeom>
        </p:spPr>
      </p:pic>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605705" y="4197789"/>
            <a:ext cx="796355" cy="1202916"/>
          </a:xfrm>
          <a:prstGeom prst="rect">
            <a:avLst/>
          </a:prstGeom>
        </p:spPr>
      </p:pic>
      <p:pic>
        <p:nvPicPr>
          <p:cNvPr id="20" name="Picture 1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194225" y="3397243"/>
            <a:ext cx="402369" cy="1601093"/>
          </a:xfrm>
          <a:prstGeom prst="rect">
            <a:avLst/>
          </a:prstGeom>
        </p:spPr>
      </p:pic>
      <p:pic>
        <p:nvPicPr>
          <p:cNvPr id="21" name="Picture 2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791856" y="3397243"/>
            <a:ext cx="402369" cy="1601093"/>
          </a:xfrm>
          <a:prstGeom prst="rect">
            <a:avLst/>
          </a:prstGeom>
        </p:spPr>
      </p:pic>
      <p:pic>
        <p:nvPicPr>
          <p:cNvPr id="22" name="Picture 2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619008" y="4197790"/>
            <a:ext cx="1194533" cy="800547"/>
          </a:xfrm>
          <a:prstGeom prst="rect">
            <a:avLst/>
          </a:prstGeom>
        </p:spPr>
      </p:pic>
      <p:pic>
        <p:nvPicPr>
          <p:cNvPr id="23" name="Picture 2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619008" y="3789696"/>
            <a:ext cx="1592711" cy="402369"/>
          </a:xfrm>
          <a:prstGeom prst="rect">
            <a:avLst/>
          </a:prstGeom>
        </p:spPr>
      </p:pic>
      <p:pic>
        <p:nvPicPr>
          <p:cNvPr id="24" name="Picture 2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211719" y="3397243"/>
            <a:ext cx="1194533" cy="800547"/>
          </a:xfrm>
          <a:prstGeom prst="rect">
            <a:avLst/>
          </a:prstGeom>
        </p:spPr>
      </p:pic>
      <p:pic>
        <p:nvPicPr>
          <p:cNvPr id="25" name="Picture 2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0003883" y="2996969"/>
            <a:ext cx="1194533" cy="800547"/>
          </a:xfrm>
          <a:prstGeom prst="rect">
            <a:avLst/>
          </a:prstGeom>
        </p:spPr>
      </p:pic>
      <p:pic>
        <p:nvPicPr>
          <p:cNvPr id="27" name="Picture 2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09349" y="2194359"/>
            <a:ext cx="402369" cy="1601093"/>
          </a:xfrm>
          <a:prstGeom prst="rect">
            <a:avLst/>
          </a:prstGeom>
        </p:spPr>
      </p:pic>
      <p:pic>
        <p:nvPicPr>
          <p:cNvPr id="28" name="Picture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619007" y="2996969"/>
            <a:ext cx="1194533" cy="800547"/>
          </a:xfrm>
          <a:prstGeom prst="rect">
            <a:avLst/>
          </a:prstGeom>
        </p:spPr>
      </p:pic>
      <p:pic>
        <p:nvPicPr>
          <p:cNvPr id="29" name="Picture 28"/>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605704" y="2194359"/>
            <a:ext cx="796355" cy="1202916"/>
          </a:xfrm>
          <a:prstGeom prst="rect">
            <a:avLst/>
          </a:prstGeom>
        </p:spPr>
      </p:pic>
      <p:pic>
        <p:nvPicPr>
          <p:cNvPr id="30" name="Picture 2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9211719" y="1794086"/>
            <a:ext cx="402369" cy="1601093"/>
          </a:xfrm>
          <a:prstGeom prst="rect">
            <a:avLst/>
          </a:prstGeom>
        </p:spPr>
      </p:pic>
      <p:pic>
        <p:nvPicPr>
          <p:cNvPr id="31" name="Picture 30"/>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9999691" y="2194359"/>
            <a:ext cx="1194533" cy="800547"/>
          </a:xfrm>
          <a:prstGeom prst="rect">
            <a:avLst/>
          </a:prstGeom>
        </p:spPr>
      </p:pic>
      <p:pic>
        <p:nvPicPr>
          <p:cNvPr id="32" name="Picture 31"/>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7619006" y="2596694"/>
            <a:ext cx="1194533" cy="800547"/>
          </a:xfrm>
          <a:prstGeom prst="rect">
            <a:avLst/>
          </a:prstGeom>
        </p:spPr>
      </p:pic>
      <p:pic>
        <p:nvPicPr>
          <p:cNvPr id="33" name="Picture 32"/>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0791856" y="2194359"/>
            <a:ext cx="796355" cy="1202916"/>
          </a:xfrm>
          <a:prstGeom prst="rect">
            <a:avLst/>
          </a:prstGeom>
        </p:spPr>
      </p:pic>
      <p:pic>
        <p:nvPicPr>
          <p:cNvPr id="34" name="Picture 33"/>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7619008" y="2194359"/>
            <a:ext cx="1194533" cy="800547"/>
          </a:xfrm>
          <a:prstGeom prst="rect">
            <a:avLst/>
          </a:prstGeom>
        </p:spPr>
      </p:pic>
      <p:pic>
        <p:nvPicPr>
          <p:cNvPr id="35" name="Picture 34"/>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0003883" y="1794086"/>
            <a:ext cx="1194533" cy="800547"/>
          </a:xfrm>
          <a:prstGeom prst="rect">
            <a:avLst/>
          </a:prstGeom>
        </p:spPr>
      </p:pic>
      <p:pic>
        <p:nvPicPr>
          <p:cNvPr id="36" name="Picture 35"/>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7619008" y="1794086"/>
            <a:ext cx="1592711" cy="402369"/>
          </a:xfrm>
          <a:prstGeom prst="rect">
            <a:avLst/>
          </a:prstGeom>
        </p:spPr>
      </p:pic>
      <p:pic>
        <p:nvPicPr>
          <p:cNvPr id="37" name="Picture 36"/>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211719" y="1397971"/>
            <a:ext cx="1194533" cy="800547"/>
          </a:xfrm>
          <a:prstGeom prst="rect">
            <a:avLst/>
          </a:prstGeom>
        </p:spPr>
      </p:pic>
      <p:pic>
        <p:nvPicPr>
          <p:cNvPr id="38" name="Picture 3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619008" y="1391717"/>
            <a:ext cx="1592711" cy="402369"/>
          </a:xfrm>
          <a:prstGeom prst="rect">
            <a:avLst/>
          </a:prstGeom>
        </p:spPr>
      </p:pic>
      <p:pic>
        <p:nvPicPr>
          <p:cNvPr id="39" name="Picture 38"/>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0393678" y="1402058"/>
            <a:ext cx="1194533" cy="800547"/>
          </a:xfrm>
          <a:prstGeom prst="rect">
            <a:avLst/>
          </a:prstGeom>
        </p:spPr>
      </p:pic>
    </p:spTree>
    <p:extLst>
      <p:ext uri="{BB962C8B-B14F-4D97-AF65-F5344CB8AC3E}">
        <p14:creationId xmlns:p14="http://schemas.microsoft.com/office/powerpoint/2010/main" val="4028020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25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250" fill="hold"/>
                                        <p:tgtEl>
                                          <p:spTgt spid="13"/>
                                        </p:tgtEl>
                                        <p:attrNameLst>
                                          <p:attrName>ppt_x</p:attrName>
                                        </p:attrNameLst>
                                      </p:cBhvr>
                                      <p:tavLst>
                                        <p:tav tm="0">
                                          <p:val>
                                            <p:strVal val="#ppt_x"/>
                                          </p:val>
                                        </p:tav>
                                        <p:tav tm="100000">
                                          <p:val>
                                            <p:strVal val="#ppt_x"/>
                                          </p:val>
                                        </p:tav>
                                      </p:tavLst>
                                    </p:anim>
                                    <p:anim calcmode="lin" valueType="num">
                                      <p:cBhvr additive="base">
                                        <p:cTn id="8" dur="25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25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250" fill="hold"/>
                                        <p:tgtEl>
                                          <p:spTgt spid="16"/>
                                        </p:tgtEl>
                                        <p:attrNameLst>
                                          <p:attrName>ppt_x</p:attrName>
                                        </p:attrNameLst>
                                      </p:cBhvr>
                                      <p:tavLst>
                                        <p:tav tm="0">
                                          <p:val>
                                            <p:strVal val="#ppt_x"/>
                                          </p:val>
                                        </p:tav>
                                        <p:tav tm="100000">
                                          <p:val>
                                            <p:strVal val="#ppt_x"/>
                                          </p:val>
                                        </p:tav>
                                      </p:tavLst>
                                    </p:anim>
                                    <p:anim calcmode="lin" valueType="num">
                                      <p:cBhvr additive="base">
                                        <p:cTn id="13" dur="25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250" fill="hold"/>
                                        <p:tgtEl>
                                          <p:spTgt spid="17"/>
                                        </p:tgtEl>
                                        <p:attrNameLst>
                                          <p:attrName>ppt_x</p:attrName>
                                        </p:attrNameLst>
                                      </p:cBhvr>
                                      <p:tavLst>
                                        <p:tav tm="0">
                                          <p:val>
                                            <p:strVal val="#ppt_x"/>
                                          </p:val>
                                        </p:tav>
                                        <p:tav tm="100000">
                                          <p:val>
                                            <p:strVal val="#ppt_x"/>
                                          </p:val>
                                        </p:tav>
                                      </p:tavLst>
                                    </p:anim>
                                    <p:anim calcmode="lin" valueType="num">
                                      <p:cBhvr additive="base">
                                        <p:cTn id="18" dur="250" fill="hold"/>
                                        <p:tgtEl>
                                          <p:spTgt spid="17"/>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25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250" fill="hold"/>
                                        <p:tgtEl>
                                          <p:spTgt spid="18"/>
                                        </p:tgtEl>
                                        <p:attrNameLst>
                                          <p:attrName>ppt_x</p:attrName>
                                        </p:attrNameLst>
                                      </p:cBhvr>
                                      <p:tavLst>
                                        <p:tav tm="0">
                                          <p:val>
                                            <p:strVal val="#ppt_x"/>
                                          </p:val>
                                        </p:tav>
                                        <p:tav tm="100000">
                                          <p:val>
                                            <p:strVal val="#ppt_x"/>
                                          </p:val>
                                        </p:tav>
                                      </p:tavLst>
                                    </p:anim>
                                    <p:anim calcmode="lin" valueType="num">
                                      <p:cBhvr additive="base">
                                        <p:cTn id="23" dur="250" fill="hold"/>
                                        <p:tgtEl>
                                          <p:spTgt spid="18"/>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250" fill="hold"/>
                                        <p:tgtEl>
                                          <p:spTgt spid="15"/>
                                        </p:tgtEl>
                                        <p:attrNameLst>
                                          <p:attrName>ppt_x</p:attrName>
                                        </p:attrNameLst>
                                      </p:cBhvr>
                                      <p:tavLst>
                                        <p:tav tm="0">
                                          <p:val>
                                            <p:strVal val="#ppt_x"/>
                                          </p:val>
                                        </p:tav>
                                        <p:tav tm="100000">
                                          <p:val>
                                            <p:strVal val="#ppt_x"/>
                                          </p:val>
                                        </p:tav>
                                      </p:tavLst>
                                    </p:anim>
                                    <p:anim calcmode="lin" valueType="num">
                                      <p:cBhvr additive="base">
                                        <p:cTn id="28" dur="250" fill="hold"/>
                                        <p:tgtEl>
                                          <p:spTgt spid="15"/>
                                        </p:tgtEl>
                                        <p:attrNameLst>
                                          <p:attrName>ppt_y</p:attrName>
                                        </p:attrNameLst>
                                      </p:cBhvr>
                                      <p:tavLst>
                                        <p:tav tm="0">
                                          <p:val>
                                            <p:strVal val="0-#ppt_h/2"/>
                                          </p:val>
                                        </p:tav>
                                        <p:tav tm="100000">
                                          <p:val>
                                            <p:strVal val="#ppt_y"/>
                                          </p:val>
                                        </p:tav>
                                      </p:tavLst>
                                    </p:anim>
                                  </p:childTnLst>
                                </p:cTn>
                              </p:par>
                            </p:childTnLst>
                          </p:cTn>
                        </p:par>
                        <p:par>
                          <p:cTn id="29" fill="hold">
                            <p:stCondLst>
                              <p:cond delay="2250"/>
                            </p:stCondLst>
                            <p:childTnLst>
                              <p:par>
                                <p:cTn id="30" presetID="2" presetClass="entr" presetSubtype="1" fill="hold" nodeType="afterEffect">
                                  <p:stCondLst>
                                    <p:cond delay="25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250" fill="hold"/>
                                        <p:tgtEl>
                                          <p:spTgt spid="14"/>
                                        </p:tgtEl>
                                        <p:attrNameLst>
                                          <p:attrName>ppt_x</p:attrName>
                                        </p:attrNameLst>
                                      </p:cBhvr>
                                      <p:tavLst>
                                        <p:tav tm="0">
                                          <p:val>
                                            <p:strVal val="#ppt_x"/>
                                          </p:val>
                                        </p:tav>
                                        <p:tav tm="100000">
                                          <p:val>
                                            <p:strVal val="#ppt_x"/>
                                          </p:val>
                                        </p:tav>
                                      </p:tavLst>
                                    </p:anim>
                                    <p:anim calcmode="lin" valueType="num">
                                      <p:cBhvr additive="base">
                                        <p:cTn id="33" dur="250" fill="hold"/>
                                        <p:tgtEl>
                                          <p:spTgt spid="14"/>
                                        </p:tgtEl>
                                        <p:attrNameLst>
                                          <p:attrName>ppt_y</p:attrName>
                                        </p:attrNameLst>
                                      </p:cBhvr>
                                      <p:tavLst>
                                        <p:tav tm="0">
                                          <p:val>
                                            <p:strVal val="0-#ppt_h/2"/>
                                          </p:val>
                                        </p:tav>
                                        <p:tav tm="100000">
                                          <p:val>
                                            <p:strVal val="#ppt_y"/>
                                          </p:val>
                                        </p:tav>
                                      </p:tavLst>
                                    </p:anim>
                                  </p:childTnLst>
                                </p:cTn>
                              </p:par>
                            </p:childTnLst>
                          </p:cTn>
                        </p:par>
                        <p:par>
                          <p:cTn id="34" fill="hold">
                            <p:stCondLst>
                              <p:cond delay="2750"/>
                            </p:stCondLst>
                            <p:childTnLst>
                              <p:par>
                                <p:cTn id="35" presetID="2" presetClass="entr" presetSubtype="1" fill="hold" nodeType="afterEffect">
                                  <p:stCondLst>
                                    <p:cond delay="25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250" fill="hold"/>
                                        <p:tgtEl>
                                          <p:spTgt spid="20"/>
                                        </p:tgtEl>
                                        <p:attrNameLst>
                                          <p:attrName>ppt_x</p:attrName>
                                        </p:attrNameLst>
                                      </p:cBhvr>
                                      <p:tavLst>
                                        <p:tav tm="0">
                                          <p:val>
                                            <p:strVal val="#ppt_x"/>
                                          </p:val>
                                        </p:tav>
                                        <p:tav tm="100000">
                                          <p:val>
                                            <p:strVal val="#ppt_x"/>
                                          </p:val>
                                        </p:tav>
                                      </p:tavLst>
                                    </p:anim>
                                    <p:anim calcmode="lin" valueType="num">
                                      <p:cBhvr additive="base">
                                        <p:cTn id="38" dur="250" fill="hold"/>
                                        <p:tgtEl>
                                          <p:spTgt spid="20"/>
                                        </p:tgtEl>
                                        <p:attrNameLst>
                                          <p:attrName>ppt_y</p:attrName>
                                        </p:attrNameLst>
                                      </p:cBhvr>
                                      <p:tavLst>
                                        <p:tav tm="0">
                                          <p:val>
                                            <p:strVal val="0-#ppt_h/2"/>
                                          </p:val>
                                        </p:tav>
                                        <p:tav tm="100000">
                                          <p:val>
                                            <p:strVal val="#ppt_y"/>
                                          </p:val>
                                        </p:tav>
                                      </p:tavLst>
                                    </p:anim>
                                  </p:childTnLst>
                                </p:cTn>
                              </p:par>
                            </p:childTnLst>
                          </p:cTn>
                        </p:par>
                        <p:par>
                          <p:cTn id="39" fill="hold">
                            <p:stCondLst>
                              <p:cond delay="3250"/>
                            </p:stCondLst>
                            <p:childTnLst>
                              <p:par>
                                <p:cTn id="40" presetID="2" presetClass="entr" presetSubtype="1" fill="hold" nodeType="afterEffect">
                                  <p:stCondLst>
                                    <p:cond delay="25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250" fill="hold"/>
                                        <p:tgtEl>
                                          <p:spTgt spid="21"/>
                                        </p:tgtEl>
                                        <p:attrNameLst>
                                          <p:attrName>ppt_x</p:attrName>
                                        </p:attrNameLst>
                                      </p:cBhvr>
                                      <p:tavLst>
                                        <p:tav tm="0">
                                          <p:val>
                                            <p:strVal val="#ppt_x"/>
                                          </p:val>
                                        </p:tav>
                                        <p:tav tm="100000">
                                          <p:val>
                                            <p:strVal val="#ppt_x"/>
                                          </p:val>
                                        </p:tav>
                                      </p:tavLst>
                                    </p:anim>
                                    <p:anim calcmode="lin" valueType="num">
                                      <p:cBhvr additive="base">
                                        <p:cTn id="43" dur="250" fill="hold"/>
                                        <p:tgtEl>
                                          <p:spTgt spid="21"/>
                                        </p:tgtEl>
                                        <p:attrNameLst>
                                          <p:attrName>ppt_y</p:attrName>
                                        </p:attrNameLst>
                                      </p:cBhvr>
                                      <p:tavLst>
                                        <p:tav tm="0">
                                          <p:val>
                                            <p:strVal val="0-#ppt_h/2"/>
                                          </p:val>
                                        </p:tav>
                                        <p:tav tm="100000">
                                          <p:val>
                                            <p:strVal val="#ppt_y"/>
                                          </p:val>
                                        </p:tav>
                                      </p:tavLst>
                                    </p:anim>
                                  </p:childTnLst>
                                </p:cTn>
                              </p:par>
                            </p:childTnLst>
                          </p:cTn>
                        </p:par>
                        <p:par>
                          <p:cTn id="44" fill="hold">
                            <p:stCondLst>
                              <p:cond delay="3750"/>
                            </p:stCondLst>
                            <p:childTnLst>
                              <p:par>
                                <p:cTn id="45" presetID="2" presetClass="entr" presetSubtype="1" fill="hold" nodeType="afterEffect">
                                  <p:stCondLst>
                                    <p:cond delay="25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250" fill="hold"/>
                                        <p:tgtEl>
                                          <p:spTgt spid="22"/>
                                        </p:tgtEl>
                                        <p:attrNameLst>
                                          <p:attrName>ppt_x</p:attrName>
                                        </p:attrNameLst>
                                      </p:cBhvr>
                                      <p:tavLst>
                                        <p:tav tm="0">
                                          <p:val>
                                            <p:strVal val="#ppt_x"/>
                                          </p:val>
                                        </p:tav>
                                        <p:tav tm="100000">
                                          <p:val>
                                            <p:strVal val="#ppt_x"/>
                                          </p:val>
                                        </p:tav>
                                      </p:tavLst>
                                    </p:anim>
                                    <p:anim calcmode="lin" valueType="num">
                                      <p:cBhvr additive="base">
                                        <p:cTn id="48" dur="250" fill="hold"/>
                                        <p:tgtEl>
                                          <p:spTgt spid="22"/>
                                        </p:tgtEl>
                                        <p:attrNameLst>
                                          <p:attrName>ppt_y</p:attrName>
                                        </p:attrNameLst>
                                      </p:cBhvr>
                                      <p:tavLst>
                                        <p:tav tm="0">
                                          <p:val>
                                            <p:strVal val="0-#ppt_h/2"/>
                                          </p:val>
                                        </p:tav>
                                        <p:tav tm="100000">
                                          <p:val>
                                            <p:strVal val="#ppt_y"/>
                                          </p:val>
                                        </p:tav>
                                      </p:tavLst>
                                    </p:anim>
                                  </p:childTnLst>
                                </p:cTn>
                              </p:par>
                            </p:childTnLst>
                          </p:cTn>
                        </p:par>
                        <p:par>
                          <p:cTn id="49" fill="hold">
                            <p:stCondLst>
                              <p:cond delay="4250"/>
                            </p:stCondLst>
                            <p:childTnLst>
                              <p:par>
                                <p:cTn id="50" presetID="2" presetClass="entr" presetSubtype="1" fill="hold" nodeType="afterEffect">
                                  <p:stCondLst>
                                    <p:cond delay="25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250" fill="hold"/>
                                        <p:tgtEl>
                                          <p:spTgt spid="23"/>
                                        </p:tgtEl>
                                        <p:attrNameLst>
                                          <p:attrName>ppt_x</p:attrName>
                                        </p:attrNameLst>
                                      </p:cBhvr>
                                      <p:tavLst>
                                        <p:tav tm="0">
                                          <p:val>
                                            <p:strVal val="#ppt_x"/>
                                          </p:val>
                                        </p:tav>
                                        <p:tav tm="100000">
                                          <p:val>
                                            <p:strVal val="#ppt_x"/>
                                          </p:val>
                                        </p:tav>
                                      </p:tavLst>
                                    </p:anim>
                                    <p:anim calcmode="lin" valueType="num">
                                      <p:cBhvr additive="base">
                                        <p:cTn id="53" dur="250" fill="hold"/>
                                        <p:tgtEl>
                                          <p:spTgt spid="23"/>
                                        </p:tgtEl>
                                        <p:attrNameLst>
                                          <p:attrName>ppt_y</p:attrName>
                                        </p:attrNameLst>
                                      </p:cBhvr>
                                      <p:tavLst>
                                        <p:tav tm="0">
                                          <p:val>
                                            <p:strVal val="0-#ppt_h/2"/>
                                          </p:val>
                                        </p:tav>
                                        <p:tav tm="100000">
                                          <p:val>
                                            <p:strVal val="#ppt_y"/>
                                          </p:val>
                                        </p:tav>
                                      </p:tavLst>
                                    </p:anim>
                                  </p:childTnLst>
                                </p:cTn>
                              </p:par>
                            </p:childTnLst>
                          </p:cTn>
                        </p:par>
                        <p:par>
                          <p:cTn id="54" fill="hold">
                            <p:stCondLst>
                              <p:cond delay="4750"/>
                            </p:stCondLst>
                            <p:childTnLst>
                              <p:par>
                                <p:cTn id="55" presetID="2" presetClass="entr" presetSubtype="1" fill="hold" nodeType="afterEffect">
                                  <p:stCondLst>
                                    <p:cond delay="25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250" fill="hold"/>
                                        <p:tgtEl>
                                          <p:spTgt spid="24"/>
                                        </p:tgtEl>
                                        <p:attrNameLst>
                                          <p:attrName>ppt_x</p:attrName>
                                        </p:attrNameLst>
                                      </p:cBhvr>
                                      <p:tavLst>
                                        <p:tav tm="0">
                                          <p:val>
                                            <p:strVal val="#ppt_x"/>
                                          </p:val>
                                        </p:tav>
                                        <p:tav tm="100000">
                                          <p:val>
                                            <p:strVal val="#ppt_x"/>
                                          </p:val>
                                        </p:tav>
                                      </p:tavLst>
                                    </p:anim>
                                    <p:anim calcmode="lin" valueType="num">
                                      <p:cBhvr additive="base">
                                        <p:cTn id="58" dur="250" fill="hold"/>
                                        <p:tgtEl>
                                          <p:spTgt spid="24"/>
                                        </p:tgtEl>
                                        <p:attrNameLst>
                                          <p:attrName>ppt_y</p:attrName>
                                        </p:attrNameLst>
                                      </p:cBhvr>
                                      <p:tavLst>
                                        <p:tav tm="0">
                                          <p:val>
                                            <p:strVal val="0-#ppt_h/2"/>
                                          </p:val>
                                        </p:tav>
                                        <p:tav tm="100000">
                                          <p:val>
                                            <p:strVal val="#ppt_y"/>
                                          </p:val>
                                        </p:tav>
                                      </p:tavLst>
                                    </p:anim>
                                  </p:childTnLst>
                                </p:cTn>
                              </p:par>
                            </p:childTnLst>
                          </p:cTn>
                        </p:par>
                        <p:par>
                          <p:cTn id="59" fill="hold">
                            <p:stCondLst>
                              <p:cond delay="5250"/>
                            </p:stCondLst>
                            <p:childTnLst>
                              <p:par>
                                <p:cTn id="60" presetID="2" presetClass="entr" presetSubtype="1" fill="hold" nodeType="afterEffect">
                                  <p:stCondLst>
                                    <p:cond delay="25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250" fill="hold"/>
                                        <p:tgtEl>
                                          <p:spTgt spid="25"/>
                                        </p:tgtEl>
                                        <p:attrNameLst>
                                          <p:attrName>ppt_x</p:attrName>
                                        </p:attrNameLst>
                                      </p:cBhvr>
                                      <p:tavLst>
                                        <p:tav tm="0">
                                          <p:val>
                                            <p:strVal val="#ppt_x"/>
                                          </p:val>
                                        </p:tav>
                                        <p:tav tm="100000">
                                          <p:val>
                                            <p:strVal val="#ppt_x"/>
                                          </p:val>
                                        </p:tav>
                                      </p:tavLst>
                                    </p:anim>
                                    <p:anim calcmode="lin" valueType="num">
                                      <p:cBhvr additive="base">
                                        <p:cTn id="63" dur="250" fill="hold"/>
                                        <p:tgtEl>
                                          <p:spTgt spid="25"/>
                                        </p:tgtEl>
                                        <p:attrNameLst>
                                          <p:attrName>ppt_y</p:attrName>
                                        </p:attrNameLst>
                                      </p:cBhvr>
                                      <p:tavLst>
                                        <p:tav tm="0">
                                          <p:val>
                                            <p:strVal val="0-#ppt_h/2"/>
                                          </p:val>
                                        </p:tav>
                                        <p:tav tm="100000">
                                          <p:val>
                                            <p:strVal val="#ppt_y"/>
                                          </p:val>
                                        </p:tav>
                                      </p:tavLst>
                                    </p:anim>
                                  </p:childTnLst>
                                </p:cTn>
                              </p:par>
                            </p:childTnLst>
                          </p:cTn>
                        </p:par>
                        <p:par>
                          <p:cTn id="64" fill="hold">
                            <p:stCondLst>
                              <p:cond delay="5750"/>
                            </p:stCondLst>
                            <p:childTnLst>
                              <p:par>
                                <p:cTn id="65" presetID="2" presetClass="entr" presetSubtype="1" fill="hold" nodeType="afterEffect">
                                  <p:stCondLst>
                                    <p:cond delay="25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250" fill="hold"/>
                                        <p:tgtEl>
                                          <p:spTgt spid="29"/>
                                        </p:tgtEl>
                                        <p:attrNameLst>
                                          <p:attrName>ppt_x</p:attrName>
                                        </p:attrNameLst>
                                      </p:cBhvr>
                                      <p:tavLst>
                                        <p:tav tm="0">
                                          <p:val>
                                            <p:strVal val="#ppt_x"/>
                                          </p:val>
                                        </p:tav>
                                        <p:tav tm="100000">
                                          <p:val>
                                            <p:strVal val="#ppt_x"/>
                                          </p:val>
                                        </p:tav>
                                      </p:tavLst>
                                    </p:anim>
                                    <p:anim calcmode="lin" valueType="num">
                                      <p:cBhvr additive="base">
                                        <p:cTn id="68" dur="250" fill="hold"/>
                                        <p:tgtEl>
                                          <p:spTgt spid="29"/>
                                        </p:tgtEl>
                                        <p:attrNameLst>
                                          <p:attrName>ppt_y</p:attrName>
                                        </p:attrNameLst>
                                      </p:cBhvr>
                                      <p:tavLst>
                                        <p:tav tm="0">
                                          <p:val>
                                            <p:strVal val="0-#ppt_h/2"/>
                                          </p:val>
                                        </p:tav>
                                        <p:tav tm="100000">
                                          <p:val>
                                            <p:strVal val="#ppt_y"/>
                                          </p:val>
                                        </p:tav>
                                      </p:tavLst>
                                    </p:anim>
                                  </p:childTnLst>
                                </p:cTn>
                              </p:par>
                            </p:childTnLst>
                          </p:cTn>
                        </p:par>
                        <p:par>
                          <p:cTn id="69" fill="hold">
                            <p:stCondLst>
                              <p:cond delay="6250"/>
                            </p:stCondLst>
                            <p:childTnLst>
                              <p:par>
                                <p:cTn id="70" presetID="2" presetClass="entr" presetSubtype="1" fill="hold" nodeType="afterEffect">
                                  <p:stCondLst>
                                    <p:cond delay="250"/>
                                  </p:stCondLst>
                                  <p:childTnLst>
                                    <p:set>
                                      <p:cBhvr>
                                        <p:cTn id="71" dur="1" fill="hold">
                                          <p:stCondLst>
                                            <p:cond delay="0"/>
                                          </p:stCondLst>
                                        </p:cTn>
                                        <p:tgtEl>
                                          <p:spTgt spid="28"/>
                                        </p:tgtEl>
                                        <p:attrNameLst>
                                          <p:attrName>style.visibility</p:attrName>
                                        </p:attrNameLst>
                                      </p:cBhvr>
                                      <p:to>
                                        <p:strVal val="visible"/>
                                      </p:to>
                                    </p:set>
                                    <p:anim calcmode="lin" valueType="num">
                                      <p:cBhvr additive="base">
                                        <p:cTn id="72" dur="250" fill="hold"/>
                                        <p:tgtEl>
                                          <p:spTgt spid="28"/>
                                        </p:tgtEl>
                                        <p:attrNameLst>
                                          <p:attrName>ppt_x</p:attrName>
                                        </p:attrNameLst>
                                      </p:cBhvr>
                                      <p:tavLst>
                                        <p:tav tm="0">
                                          <p:val>
                                            <p:strVal val="#ppt_x"/>
                                          </p:val>
                                        </p:tav>
                                        <p:tav tm="100000">
                                          <p:val>
                                            <p:strVal val="#ppt_x"/>
                                          </p:val>
                                        </p:tav>
                                      </p:tavLst>
                                    </p:anim>
                                    <p:anim calcmode="lin" valueType="num">
                                      <p:cBhvr additive="base">
                                        <p:cTn id="73" dur="250" fill="hold"/>
                                        <p:tgtEl>
                                          <p:spTgt spid="28"/>
                                        </p:tgtEl>
                                        <p:attrNameLst>
                                          <p:attrName>ppt_y</p:attrName>
                                        </p:attrNameLst>
                                      </p:cBhvr>
                                      <p:tavLst>
                                        <p:tav tm="0">
                                          <p:val>
                                            <p:strVal val="0-#ppt_h/2"/>
                                          </p:val>
                                        </p:tav>
                                        <p:tav tm="100000">
                                          <p:val>
                                            <p:strVal val="#ppt_y"/>
                                          </p:val>
                                        </p:tav>
                                      </p:tavLst>
                                    </p:anim>
                                  </p:childTnLst>
                                </p:cTn>
                              </p:par>
                            </p:childTnLst>
                          </p:cTn>
                        </p:par>
                        <p:par>
                          <p:cTn id="74" fill="hold">
                            <p:stCondLst>
                              <p:cond delay="6750"/>
                            </p:stCondLst>
                            <p:childTnLst>
                              <p:par>
                                <p:cTn id="75" presetID="2" presetClass="entr" presetSubtype="1" fill="hold" nodeType="afterEffect">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cBhvr additive="base">
                                        <p:cTn id="77" dur="250" fill="hold"/>
                                        <p:tgtEl>
                                          <p:spTgt spid="27"/>
                                        </p:tgtEl>
                                        <p:attrNameLst>
                                          <p:attrName>ppt_x</p:attrName>
                                        </p:attrNameLst>
                                      </p:cBhvr>
                                      <p:tavLst>
                                        <p:tav tm="0">
                                          <p:val>
                                            <p:strVal val="#ppt_x"/>
                                          </p:val>
                                        </p:tav>
                                        <p:tav tm="100000">
                                          <p:val>
                                            <p:strVal val="#ppt_x"/>
                                          </p:val>
                                        </p:tav>
                                      </p:tavLst>
                                    </p:anim>
                                    <p:anim calcmode="lin" valueType="num">
                                      <p:cBhvr additive="base">
                                        <p:cTn id="78" dur="250" fill="hold"/>
                                        <p:tgtEl>
                                          <p:spTgt spid="27"/>
                                        </p:tgtEl>
                                        <p:attrNameLst>
                                          <p:attrName>ppt_y</p:attrName>
                                        </p:attrNameLst>
                                      </p:cBhvr>
                                      <p:tavLst>
                                        <p:tav tm="0">
                                          <p:val>
                                            <p:strVal val="0-#ppt_h/2"/>
                                          </p:val>
                                        </p:tav>
                                        <p:tav tm="100000">
                                          <p:val>
                                            <p:strVal val="#ppt_y"/>
                                          </p:val>
                                        </p:tav>
                                      </p:tavLst>
                                    </p:anim>
                                  </p:childTnLst>
                                </p:cTn>
                              </p:par>
                            </p:childTnLst>
                          </p:cTn>
                        </p:par>
                        <p:par>
                          <p:cTn id="79" fill="hold">
                            <p:stCondLst>
                              <p:cond delay="7000"/>
                            </p:stCondLst>
                            <p:childTnLst>
                              <p:par>
                                <p:cTn id="80" presetID="2" presetClass="entr" presetSubtype="1" fill="hold" nodeType="afterEffect">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cBhvr additive="base">
                                        <p:cTn id="82" dur="250" fill="hold"/>
                                        <p:tgtEl>
                                          <p:spTgt spid="30"/>
                                        </p:tgtEl>
                                        <p:attrNameLst>
                                          <p:attrName>ppt_x</p:attrName>
                                        </p:attrNameLst>
                                      </p:cBhvr>
                                      <p:tavLst>
                                        <p:tav tm="0">
                                          <p:val>
                                            <p:strVal val="#ppt_x"/>
                                          </p:val>
                                        </p:tav>
                                        <p:tav tm="100000">
                                          <p:val>
                                            <p:strVal val="#ppt_x"/>
                                          </p:val>
                                        </p:tav>
                                      </p:tavLst>
                                    </p:anim>
                                    <p:anim calcmode="lin" valueType="num">
                                      <p:cBhvr additive="base">
                                        <p:cTn id="83" dur="250" fill="hold"/>
                                        <p:tgtEl>
                                          <p:spTgt spid="30"/>
                                        </p:tgtEl>
                                        <p:attrNameLst>
                                          <p:attrName>ppt_y</p:attrName>
                                        </p:attrNameLst>
                                      </p:cBhvr>
                                      <p:tavLst>
                                        <p:tav tm="0">
                                          <p:val>
                                            <p:strVal val="0-#ppt_h/2"/>
                                          </p:val>
                                        </p:tav>
                                        <p:tav tm="100000">
                                          <p:val>
                                            <p:strVal val="#ppt_y"/>
                                          </p:val>
                                        </p:tav>
                                      </p:tavLst>
                                    </p:anim>
                                  </p:childTnLst>
                                </p:cTn>
                              </p:par>
                            </p:childTnLst>
                          </p:cTn>
                        </p:par>
                        <p:par>
                          <p:cTn id="84" fill="hold">
                            <p:stCondLst>
                              <p:cond delay="7250"/>
                            </p:stCondLst>
                            <p:childTnLst>
                              <p:par>
                                <p:cTn id="85" presetID="2" presetClass="entr" presetSubtype="1" fill="hold" nodeType="afterEffect">
                                  <p:stCondLst>
                                    <p:cond delay="250"/>
                                  </p:stCondLst>
                                  <p:childTnLst>
                                    <p:set>
                                      <p:cBhvr>
                                        <p:cTn id="86" dur="1" fill="hold">
                                          <p:stCondLst>
                                            <p:cond delay="0"/>
                                          </p:stCondLst>
                                        </p:cTn>
                                        <p:tgtEl>
                                          <p:spTgt spid="31"/>
                                        </p:tgtEl>
                                        <p:attrNameLst>
                                          <p:attrName>style.visibility</p:attrName>
                                        </p:attrNameLst>
                                      </p:cBhvr>
                                      <p:to>
                                        <p:strVal val="visible"/>
                                      </p:to>
                                    </p:set>
                                    <p:anim calcmode="lin" valueType="num">
                                      <p:cBhvr additive="base">
                                        <p:cTn id="87" dur="250" fill="hold"/>
                                        <p:tgtEl>
                                          <p:spTgt spid="31"/>
                                        </p:tgtEl>
                                        <p:attrNameLst>
                                          <p:attrName>ppt_x</p:attrName>
                                        </p:attrNameLst>
                                      </p:cBhvr>
                                      <p:tavLst>
                                        <p:tav tm="0">
                                          <p:val>
                                            <p:strVal val="#ppt_x"/>
                                          </p:val>
                                        </p:tav>
                                        <p:tav tm="100000">
                                          <p:val>
                                            <p:strVal val="#ppt_x"/>
                                          </p:val>
                                        </p:tav>
                                      </p:tavLst>
                                    </p:anim>
                                    <p:anim calcmode="lin" valueType="num">
                                      <p:cBhvr additive="base">
                                        <p:cTn id="88" dur="250" fill="hold"/>
                                        <p:tgtEl>
                                          <p:spTgt spid="31"/>
                                        </p:tgtEl>
                                        <p:attrNameLst>
                                          <p:attrName>ppt_y</p:attrName>
                                        </p:attrNameLst>
                                      </p:cBhvr>
                                      <p:tavLst>
                                        <p:tav tm="0">
                                          <p:val>
                                            <p:strVal val="0-#ppt_h/2"/>
                                          </p:val>
                                        </p:tav>
                                        <p:tav tm="100000">
                                          <p:val>
                                            <p:strVal val="#ppt_y"/>
                                          </p:val>
                                        </p:tav>
                                      </p:tavLst>
                                    </p:anim>
                                  </p:childTnLst>
                                </p:cTn>
                              </p:par>
                            </p:childTnLst>
                          </p:cTn>
                        </p:par>
                        <p:par>
                          <p:cTn id="89" fill="hold">
                            <p:stCondLst>
                              <p:cond delay="7750"/>
                            </p:stCondLst>
                            <p:childTnLst>
                              <p:par>
                                <p:cTn id="90" presetID="2" presetClass="entr" presetSubtype="1" fill="hold" nodeType="afterEffect">
                                  <p:stCondLst>
                                    <p:cond delay="250"/>
                                  </p:stCondLst>
                                  <p:childTnLst>
                                    <p:set>
                                      <p:cBhvr>
                                        <p:cTn id="91" dur="1" fill="hold">
                                          <p:stCondLst>
                                            <p:cond delay="0"/>
                                          </p:stCondLst>
                                        </p:cTn>
                                        <p:tgtEl>
                                          <p:spTgt spid="33"/>
                                        </p:tgtEl>
                                        <p:attrNameLst>
                                          <p:attrName>style.visibility</p:attrName>
                                        </p:attrNameLst>
                                      </p:cBhvr>
                                      <p:to>
                                        <p:strVal val="visible"/>
                                      </p:to>
                                    </p:set>
                                    <p:anim calcmode="lin" valueType="num">
                                      <p:cBhvr additive="base">
                                        <p:cTn id="92" dur="250" fill="hold"/>
                                        <p:tgtEl>
                                          <p:spTgt spid="33"/>
                                        </p:tgtEl>
                                        <p:attrNameLst>
                                          <p:attrName>ppt_x</p:attrName>
                                        </p:attrNameLst>
                                      </p:cBhvr>
                                      <p:tavLst>
                                        <p:tav tm="0">
                                          <p:val>
                                            <p:strVal val="#ppt_x"/>
                                          </p:val>
                                        </p:tav>
                                        <p:tav tm="100000">
                                          <p:val>
                                            <p:strVal val="#ppt_x"/>
                                          </p:val>
                                        </p:tav>
                                      </p:tavLst>
                                    </p:anim>
                                    <p:anim calcmode="lin" valueType="num">
                                      <p:cBhvr additive="base">
                                        <p:cTn id="93" dur="250" fill="hold"/>
                                        <p:tgtEl>
                                          <p:spTgt spid="33"/>
                                        </p:tgtEl>
                                        <p:attrNameLst>
                                          <p:attrName>ppt_y</p:attrName>
                                        </p:attrNameLst>
                                      </p:cBhvr>
                                      <p:tavLst>
                                        <p:tav tm="0">
                                          <p:val>
                                            <p:strVal val="0-#ppt_h/2"/>
                                          </p:val>
                                        </p:tav>
                                        <p:tav tm="100000">
                                          <p:val>
                                            <p:strVal val="#ppt_y"/>
                                          </p:val>
                                        </p:tav>
                                      </p:tavLst>
                                    </p:anim>
                                  </p:childTnLst>
                                </p:cTn>
                              </p:par>
                            </p:childTnLst>
                          </p:cTn>
                        </p:par>
                        <p:par>
                          <p:cTn id="94" fill="hold">
                            <p:stCondLst>
                              <p:cond delay="8250"/>
                            </p:stCondLst>
                            <p:childTnLst>
                              <p:par>
                                <p:cTn id="95" presetID="2" presetClass="entr" presetSubtype="1" fill="hold"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250" fill="hold"/>
                                        <p:tgtEl>
                                          <p:spTgt spid="32"/>
                                        </p:tgtEl>
                                        <p:attrNameLst>
                                          <p:attrName>ppt_x</p:attrName>
                                        </p:attrNameLst>
                                      </p:cBhvr>
                                      <p:tavLst>
                                        <p:tav tm="0">
                                          <p:val>
                                            <p:strVal val="#ppt_x"/>
                                          </p:val>
                                        </p:tav>
                                        <p:tav tm="100000">
                                          <p:val>
                                            <p:strVal val="#ppt_x"/>
                                          </p:val>
                                        </p:tav>
                                      </p:tavLst>
                                    </p:anim>
                                    <p:anim calcmode="lin" valueType="num">
                                      <p:cBhvr additive="base">
                                        <p:cTn id="98" dur="250" fill="hold"/>
                                        <p:tgtEl>
                                          <p:spTgt spid="32"/>
                                        </p:tgtEl>
                                        <p:attrNameLst>
                                          <p:attrName>ppt_y</p:attrName>
                                        </p:attrNameLst>
                                      </p:cBhvr>
                                      <p:tavLst>
                                        <p:tav tm="0">
                                          <p:val>
                                            <p:strVal val="0-#ppt_h/2"/>
                                          </p:val>
                                        </p:tav>
                                        <p:tav tm="100000">
                                          <p:val>
                                            <p:strVal val="#ppt_y"/>
                                          </p:val>
                                        </p:tav>
                                      </p:tavLst>
                                    </p:anim>
                                  </p:childTnLst>
                                </p:cTn>
                              </p:par>
                            </p:childTnLst>
                          </p:cTn>
                        </p:par>
                        <p:par>
                          <p:cTn id="99" fill="hold">
                            <p:stCondLst>
                              <p:cond delay="8500"/>
                            </p:stCondLst>
                            <p:childTnLst>
                              <p:par>
                                <p:cTn id="100" presetID="2" presetClass="entr" presetSubtype="1" fill="hold" nodeType="afterEffect">
                                  <p:stCondLst>
                                    <p:cond delay="250"/>
                                  </p:stCondLst>
                                  <p:childTnLst>
                                    <p:set>
                                      <p:cBhvr>
                                        <p:cTn id="101" dur="1" fill="hold">
                                          <p:stCondLst>
                                            <p:cond delay="0"/>
                                          </p:stCondLst>
                                        </p:cTn>
                                        <p:tgtEl>
                                          <p:spTgt spid="34"/>
                                        </p:tgtEl>
                                        <p:attrNameLst>
                                          <p:attrName>style.visibility</p:attrName>
                                        </p:attrNameLst>
                                      </p:cBhvr>
                                      <p:to>
                                        <p:strVal val="visible"/>
                                      </p:to>
                                    </p:set>
                                    <p:anim calcmode="lin" valueType="num">
                                      <p:cBhvr additive="base">
                                        <p:cTn id="102" dur="250" fill="hold"/>
                                        <p:tgtEl>
                                          <p:spTgt spid="34"/>
                                        </p:tgtEl>
                                        <p:attrNameLst>
                                          <p:attrName>ppt_x</p:attrName>
                                        </p:attrNameLst>
                                      </p:cBhvr>
                                      <p:tavLst>
                                        <p:tav tm="0">
                                          <p:val>
                                            <p:strVal val="#ppt_x"/>
                                          </p:val>
                                        </p:tav>
                                        <p:tav tm="100000">
                                          <p:val>
                                            <p:strVal val="#ppt_x"/>
                                          </p:val>
                                        </p:tav>
                                      </p:tavLst>
                                    </p:anim>
                                    <p:anim calcmode="lin" valueType="num">
                                      <p:cBhvr additive="base">
                                        <p:cTn id="103" dur="250" fill="hold"/>
                                        <p:tgtEl>
                                          <p:spTgt spid="34"/>
                                        </p:tgtEl>
                                        <p:attrNameLst>
                                          <p:attrName>ppt_y</p:attrName>
                                        </p:attrNameLst>
                                      </p:cBhvr>
                                      <p:tavLst>
                                        <p:tav tm="0">
                                          <p:val>
                                            <p:strVal val="0-#ppt_h/2"/>
                                          </p:val>
                                        </p:tav>
                                        <p:tav tm="100000">
                                          <p:val>
                                            <p:strVal val="#ppt_y"/>
                                          </p:val>
                                        </p:tav>
                                      </p:tavLst>
                                    </p:anim>
                                  </p:childTnLst>
                                </p:cTn>
                              </p:par>
                            </p:childTnLst>
                          </p:cTn>
                        </p:par>
                        <p:par>
                          <p:cTn id="104" fill="hold">
                            <p:stCondLst>
                              <p:cond delay="9000"/>
                            </p:stCondLst>
                            <p:childTnLst>
                              <p:par>
                                <p:cTn id="105" presetID="2" presetClass="entr" presetSubtype="1" fill="hold" nodeType="afterEffect">
                                  <p:stCondLst>
                                    <p:cond delay="0"/>
                                  </p:stCondLst>
                                  <p:childTnLst>
                                    <p:set>
                                      <p:cBhvr>
                                        <p:cTn id="106" dur="1" fill="hold">
                                          <p:stCondLst>
                                            <p:cond delay="0"/>
                                          </p:stCondLst>
                                        </p:cTn>
                                        <p:tgtEl>
                                          <p:spTgt spid="35"/>
                                        </p:tgtEl>
                                        <p:attrNameLst>
                                          <p:attrName>style.visibility</p:attrName>
                                        </p:attrNameLst>
                                      </p:cBhvr>
                                      <p:to>
                                        <p:strVal val="visible"/>
                                      </p:to>
                                    </p:set>
                                    <p:anim calcmode="lin" valueType="num">
                                      <p:cBhvr additive="base">
                                        <p:cTn id="107" dur="250" fill="hold"/>
                                        <p:tgtEl>
                                          <p:spTgt spid="35"/>
                                        </p:tgtEl>
                                        <p:attrNameLst>
                                          <p:attrName>ppt_x</p:attrName>
                                        </p:attrNameLst>
                                      </p:cBhvr>
                                      <p:tavLst>
                                        <p:tav tm="0">
                                          <p:val>
                                            <p:strVal val="#ppt_x"/>
                                          </p:val>
                                        </p:tav>
                                        <p:tav tm="100000">
                                          <p:val>
                                            <p:strVal val="#ppt_x"/>
                                          </p:val>
                                        </p:tav>
                                      </p:tavLst>
                                    </p:anim>
                                    <p:anim calcmode="lin" valueType="num">
                                      <p:cBhvr additive="base">
                                        <p:cTn id="108" dur="250" fill="hold"/>
                                        <p:tgtEl>
                                          <p:spTgt spid="35"/>
                                        </p:tgtEl>
                                        <p:attrNameLst>
                                          <p:attrName>ppt_y</p:attrName>
                                        </p:attrNameLst>
                                      </p:cBhvr>
                                      <p:tavLst>
                                        <p:tav tm="0">
                                          <p:val>
                                            <p:strVal val="0-#ppt_h/2"/>
                                          </p:val>
                                        </p:tav>
                                        <p:tav tm="100000">
                                          <p:val>
                                            <p:strVal val="#ppt_y"/>
                                          </p:val>
                                        </p:tav>
                                      </p:tavLst>
                                    </p:anim>
                                  </p:childTnLst>
                                </p:cTn>
                              </p:par>
                            </p:childTnLst>
                          </p:cTn>
                        </p:par>
                        <p:par>
                          <p:cTn id="109" fill="hold">
                            <p:stCondLst>
                              <p:cond delay="9250"/>
                            </p:stCondLst>
                            <p:childTnLst>
                              <p:par>
                                <p:cTn id="110" presetID="2" presetClass="entr" presetSubtype="1" fill="hold" nodeType="afterEffect">
                                  <p:stCondLst>
                                    <p:cond delay="250"/>
                                  </p:stCondLst>
                                  <p:childTnLst>
                                    <p:set>
                                      <p:cBhvr>
                                        <p:cTn id="111" dur="1" fill="hold">
                                          <p:stCondLst>
                                            <p:cond delay="0"/>
                                          </p:stCondLst>
                                        </p:cTn>
                                        <p:tgtEl>
                                          <p:spTgt spid="39"/>
                                        </p:tgtEl>
                                        <p:attrNameLst>
                                          <p:attrName>style.visibility</p:attrName>
                                        </p:attrNameLst>
                                      </p:cBhvr>
                                      <p:to>
                                        <p:strVal val="visible"/>
                                      </p:to>
                                    </p:set>
                                    <p:anim calcmode="lin" valueType="num">
                                      <p:cBhvr additive="base">
                                        <p:cTn id="112" dur="250" fill="hold"/>
                                        <p:tgtEl>
                                          <p:spTgt spid="39"/>
                                        </p:tgtEl>
                                        <p:attrNameLst>
                                          <p:attrName>ppt_x</p:attrName>
                                        </p:attrNameLst>
                                      </p:cBhvr>
                                      <p:tavLst>
                                        <p:tav tm="0">
                                          <p:val>
                                            <p:strVal val="#ppt_x"/>
                                          </p:val>
                                        </p:tav>
                                        <p:tav tm="100000">
                                          <p:val>
                                            <p:strVal val="#ppt_x"/>
                                          </p:val>
                                        </p:tav>
                                      </p:tavLst>
                                    </p:anim>
                                    <p:anim calcmode="lin" valueType="num">
                                      <p:cBhvr additive="base">
                                        <p:cTn id="113" dur="250" fill="hold"/>
                                        <p:tgtEl>
                                          <p:spTgt spid="39"/>
                                        </p:tgtEl>
                                        <p:attrNameLst>
                                          <p:attrName>ppt_y</p:attrName>
                                        </p:attrNameLst>
                                      </p:cBhvr>
                                      <p:tavLst>
                                        <p:tav tm="0">
                                          <p:val>
                                            <p:strVal val="0-#ppt_h/2"/>
                                          </p:val>
                                        </p:tav>
                                        <p:tav tm="100000">
                                          <p:val>
                                            <p:strVal val="#ppt_y"/>
                                          </p:val>
                                        </p:tav>
                                      </p:tavLst>
                                    </p:anim>
                                  </p:childTnLst>
                                </p:cTn>
                              </p:par>
                            </p:childTnLst>
                          </p:cTn>
                        </p:par>
                        <p:par>
                          <p:cTn id="114" fill="hold">
                            <p:stCondLst>
                              <p:cond delay="9750"/>
                            </p:stCondLst>
                            <p:childTnLst>
                              <p:par>
                                <p:cTn id="115" presetID="2" presetClass="entr" presetSubtype="1" fill="hold" nodeType="afterEffect">
                                  <p:stCondLst>
                                    <p:cond delay="250"/>
                                  </p:stCondLst>
                                  <p:childTnLst>
                                    <p:set>
                                      <p:cBhvr>
                                        <p:cTn id="116" dur="1" fill="hold">
                                          <p:stCondLst>
                                            <p:cond delay="0"/>
                                          </p:stCondLst>
                                        </p:cTn>
                                        <p:tgtEl>
                                          <p:spTgt spid="37"/>
                                        </p:tgtEl>
                                        <p:attrNameLst>
                                          <p:attrName>style.visibility</p:attrName>
                                        </p:attrNameLst>
                                      </p:cBhvr>
                                      <p:to>
                                        <p:strVal val="visible"/>
                                      </p:to>
                                    </p:set>
                                    <p:anim calcmode="lin" valueType="num">
                                      <p:cBhvr additive="base">
                                        <p:cTn id="117" dur="250" fill="hold"/>
                                        <p:tgtEl>
                                          <p:spTgt spid="37"/>
                                        </p:tgtEl>
                                        <p:attrNameLst>
                                          <p:attrName>ppt_x</p:attrName>
                                        </p:attrNameLst>
                                      </p:cBhvr>
                                      <p:tavLst>
                                        <p:tav tm="0">
                                          <p:val>
                                            <p:strVal val="#ppt_x"/>
                                          </p:val>
                                        </p:tav>
                                        <p:tav tm="100000">
                                          <p:val>
                                            <p:strVal val="#ppt_x"/>
                                          </p:val>
                                        </p:tav>
                                      </p:tavLst>
                                    </p:anim>
                                    <p:anim calcmode="lin" valueType="num">
                                      <p:cBhvr additive="base">
                                        <p:cTn id="118" dur="250" fill="hold"/>
                                        <p:tgtEl>
                                          <p:spTgt spid="37"/>
                                        </p:tgtEl>
                                        <p:attrNameLst>
                                          <p:attrName>ppt_y</p:attrName>
                                        </p:attrNameLst>
                                      </p:cBhvr>
                                      <p:tavLst>
                                        <p:tav tm="0">
                                          <p:val>
                                            <p:strVal val="0-#ppt_h/2"/>
                                          </p:val>
                                        </p:tav>
                                        <p:tav tm="100000">
                                          <p:val>
                                            <p:strVal val="#ppt_y"/>
                                          </p:val>
                                        </p:tav>
                                      </p:tavLst>
                                    </p:anim>
                                  </p:childTnLst>
                                </p:cTn>
                              </p:par>
                            </p:childTnLst>
                          </p:cTn>
                        </p:par>
                        <p:par>
                          <p:cTn id="119" fill="hold">
                            <p:stCondLst>
                              <p:cond delay="10250"/>
                            </p:stCondLst>
                            <p:childTnLst>
                              <p:par>
                                <p:cTn id="120" presetID="2" presetClass="entr" presetSubtype="1" fill="hold" nodeType="afterEffect">
                                  <p:stCondLst>
                                    <p:cond delay="250"/>
                                  </p:stCondLst>
                                  <p:childTnLst>
                                    <p:set>
                                      <p:cBhvr>
                                        <p:cTn id="121" dur="1" fill="hold">
                                          <p:stCondLst>
                                            <p:cond delay="0"/>
                                          </p:stCondLst>
                                        </p:cTn>
                                        <p:tgtEl>
                                          <p:spTgt spid="36"/>
                                        </p:tgtEl>
                                        <p:attrNameLst>
                                          <p:attrName>style.visibility</p:attrName>
                                        </p:attrNameLst>
                                      </p:cBhvr>
                                      <p:to>
                                        <p:strVal val="visible"/>
                                      </p:to>
                                    </p:set>
                                    <p:anim calcmode="lin" valueType="num">
                                      <p:cBhvr additive="base">
                                        <p:cTn id="122" dur="250" fill="hold"/>
                                        <p:tgtEl>
                                          <p:spTgt spid="36"/>
                                        </p:tgtEl>
                                        <p:attrNameLst>
                                          <p:attrName>ppt_x</p:attrName>
                                        </p:attrNameLst>
                                      </p:cBhvr>
                                      <p:tavLst>
                                        <p:tav tm="0">
                                          <p:val>
                                            <p:strVal val="#ppt_x"/>
                                          </p:val>
                                        </p:tav>
                                        <p:tav tm="100000">
                                          <p:val>
                                            <p:strVal val="#ppt_x"/>
                                          </p:val>
                                        </p:tav>
                                      </p:tavLst>
                                    </p:anim>
                                    <p:anim calcmode="lin" valueType="num">
                                      <p:cBhvr additive="base">
                                        <p:cTn id="123" dur="250" fill="hold"/>
                                        <p:tgtEl>
                                          <p:spTgt spid="36"/>
                                        </p:tgtEl>
                                        <p:attrNameLst>
                                          <p:attrName>ppt_y</p:attrName>
                                        </p:attrNameLst>
                                      </p:cBhvr>
                                      <p:tavLst>
                                        <p:tav tm="0">
                                          <p:val>
                                            <p:strVal val="0-#ppt_h/2"/>
                                          </p:val>
                                        </p:tav>
                                        <p:tav tm="100000">
                                          <p:val>
                                            <p:strVal val="#ppt_y"/>
                                          </p:val>
                                        </p:tav>
                                      </p:tavLst>
                                    </p:anim>
                                  </p:childTnLst>
                                </p:cTn>
                              </p:par>
                            </p:childTnLst>
                          </p:cTn>
                        </p:par>
                        <p:par>
                          <p:cTn id="124" fill="hold">
                            <p:stCondLst>
                              <p:cond delay="10750"/>
                            </p:stCondLst>
                            <p:childTnLst>
                              <p:par>
                                <p:cTn id="125" presetID="2" presetClass="entr" presetSubtype="1" fill="hold" nodeType="afterEffect">
                                  <p:stCondLst>
                                    <p:cond delay="250"/>
                                  </p:stCondLst>
                                  <p:childTnLst>
                                    <p:set>
                                      <p:cBhvr>
                                        <p:cTn id="126" dur="1" fill="hold">
                                          <p:stCondLst>
                                            <p:cond delay="0"/>
                                          </p:stCondLst>
                                        </p:cTn>
                                        <p:tgtEl>
                                          <p:spTgt spid="38"/>
                                        </p:tgtEl>
                                        <p:attrNameLst>
                                          <p:attrName>style.visibility</p:attrName>
                                        </p:attrNameLst>
                                      </p:cBhvr>
                                      <p:to>
                                        <p:strVal val="visible"/>
                                      </p:to>
                                    </p:set>
                                    <p:anim calcmode="lin" valueType="num">
                                      <p:cBhvr additive="base">
                                        <p:cTn id="127" dur="250" fill="hold"/>
                                        <p:tgtEl>
                                          <p:spTgt spid="38"/>
                                        </p:tgtEl>
                                        <p:attrNameLst>
                                          <p:attrName>ppt_x</p:attrName>
                                        </p:attrNameLst>
                                      </p:cBhvr>
                                      <p:tavLst>
                                        <p:tav tm="0">
                                          <p:val>
                                            <p:strVal val="#ppt_x"/>
                                          </p:val>
                                        </p:tav>
                                        <p:tav tm="100000">
                                          <p:val>
                                            <p:strVal val="#ppt_x"/>
                                          </p:val>
                                        </p:tav>
                                      </p:tavLst>
                                    </p:anim>
                                    <p:anim calcmode="lin" valueType="num">
                                      <p:cBhvr additive="base">
                                        <p:cTn id="128" dur="250" fill="hold"/>
                                        <p:tgtEl>
                                          <p:spTgt spid="3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bwMode="auto">
          <a:xfrm>
            <a:off x="0" y="0"/>
            <a:ext cx="12188826" cy="6858000"/>
          </a:xfrm>
          <a:prstGeom prst="rect">
            <a:avLst/>
          </a:prstGeom>
          <a:solidFill>
            <a:srgbClr val="3E57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p:cNvSpPr/>
          <p:nvPr/>
        </p:nvSpPr>
        <p:spPr bwMode="auto">
          <a:xfrm>
            <a:off x="7015135" y="1"/>
            <a:ext cx="5173691" cy="6858000"/>
          </a:xfrm>
          <a:prstGeom prst="rect">
            <a:avLst/>
          </a:prstGeom>
          <a:solidFill>
            <a:srgbClr val="55783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cxnSp>
        <p:nvCxnSpPr>
          <p:cNvPr id="13" name="Straight Connector 12"/>
          <p:cNvCxnSpPr/>
          <p:nvPr/>
        </p:nvCxnSpPr>
        <p:spPr>
          <a:xfrm>
            <a:off x="3687383" y="3760692"/>
            <a:ext cx="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6" name="Group 25"/>
          <p:cNvGrpSpPr/>
          <p:nvPr/>
        </p:nvGrpSpPr>
        <p:grpSpPr>
          <a:xfrm>
            <a:off x="971549" y="1044858"/>
            <a:ext cx="5419724" cy="5419724"/>
            <a:chOff x="971549" y="1044858"/>
            <a:chExt cx="5419724" cy="5419724"/>
          </a:xfrm>
        </p:grpSpPr>
        <p:sp>
          <p:nvSpPr>
            <p:cNvPr id="48" name="Oval 47"/>
            <p:cNvSpPr/>
            <p:nvPr/>
          </p:nvSpPr>
          <p:spPr bwMode="auto">
            <a:xfrm>
              <a:off x="971549" y="1044858"/>
              <a:ext cx="5419724" cy="5419724"/>
            </a:xfrm>
            <a:prstGeom prst="ellipse">
              <a:avLst/>
            </a:prstGeom>
            <a:solidFill>
              <a:srgbClr val="7C9F5B">
                <a:alpha val="1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2" name="Rectangle 41"/>
            <p:cNvSpPr/>
            <p:nvPr/>
          </p:nvSpPr>
          <p:spPr bwMode="auto">
            <a:xfrm>
              <a:off x="1779327" y="1852636"/>
              <a:ext cx="3816113" cy="3816113"/>
            </a:xfrm>
            <a:prstGeom prst="rect">
              <a:avLst/>
            </a:prstGeom>
            <a:solidFill>
              <a:srgbClr val="95AC82">
                <a:alpha val="17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3" name="Oval 42"/>
            <p:cNvSpPr/>
            <p:nvPr/>
          </p:nvSpPr>
          <p:spPr bwMode="auto">
            <a:xfrm>
              <a:off x="1779327" y="1852636"/>
              <a:ext cx="3816113" cy="3816113"/>
            </a:xfrm>
            <a:prstGeom prst="ellipse">
              <a:avLst/>
            </a:prstGeom>
            <a:solidFill>
              <a:srgbClr val="D2C632">
                <a:alpha val="19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41" name="Group 40"/>
          <p:cNvGrpSpPr/>
          <p:nvPr/>
        </p:nvGrpSpPr>
        <p:grpSpPr>
          <a:xfrm>
            <a:off x="2340520" y="2413829"/>
            <a:ext cx="2693727" cy="2693727"/>
            <a:chOff x="1504950" y="2731705"/>
            <a:chExt cx="1828800" cy="1828800"/>
          </a:xfrm>
        </p:grpSpPr>
        <p:sp>
          <p:nvSpPr>
            <p:cNvPr id="11" name="Rectangle 10"/>
            <p:cNvSpPr/>
            <p:nvPr/>
          </p:nvSpPr>
          <p:spPr bwMode="auto">
            <a:xfrm>
              <a:off x="1504950" y="2731705"/>
              <a:ext cx="1828800" cy="18288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cxnSp>
          <p:nvCxnSpPr>
            <p:cNvPr id="17" name="Straight Connector 16"/>
            <p:cNvCxnSpPr/>
            <p:nvPr/>
          </p:nvCxnSpPr>
          <p:spPr>
            <a:xfrm flipH="1">
              <a:off x="2412884" y="2731705"/>
              <a:ext cx="9525" cy="182880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11" idx="1"/>
              <a:endCxn id="11" idx="3"/>
            </p:cNvCxnSpPr>
            <p:nvPr/>
          </p:nvCxnSpPr>
          <p:spPr>
            <a:xfrm>
              <a:off x="1504950" y="3646105"/>
              <a:ext cx="182880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519173" y="424631"/>
            <a:ext cx="11149013" cy="553998"/>
          </a:xfrm>
        </p:spPr>
        <p:txBody>
          <a:bodyPr/>
          <a:lstStyle/>
          <a:p>
            <a:r>
              <a:rPr lang="en-US" sz="4000" dirty="0" smtClean="0">
                <a:solidFill>
                  <a:schemeClr val="bg1"/>
                </a:solidFill>
                <a:latin typeface="Museo Slab 300" pitchFamily="50" charset="0"/>
              </a:rPr>
              <a:t>Agility is a factor of </a:t>
            </a:r>
            <a:r>
              <a:rPr lang="en-US" sz="4000" dirty="0" smtClean="0">
                <a:solidFill>
                  <a:srgbClr val="D2C632"/>
                </a:solidFill>
                <a:latin typeface="Museo Slab 300" pitchFamily="50" charset="0"/>
              </a:rPr>
              <a:t>aptitude and attitude</a:t>
            </a:r>
            <a:endParaRPr lang="en-US" sz="4000" dirty="0">
              <a:solidFill>
                <a:srgbClr val="D2C632"/>
              </a:solidFill>
              <a:latin typeface="Museo Slab 300" pitchFamily="50" charset="0"/>
            </a:endParaRPr>
          </a:p>
        </p:txBody>
      </p:sp>
      <p:pic>
        <p:nvPicPr>
          <p:cNvPr id="5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72851" y="6075391"/>
            <a:ext cx="511148" cy="511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7886700" y="2100617"/>
            <a:ext cx="4302126" cy="738664"/>
          </a:xfrm>
          <a:prstGeom prst="rect">
            <a:avLst/>
          </a:prstGeom>
          <a:noFill/>
        </p:spPr>
        <p:txBody>
          <a:bodyPr wrap="square" lIns="0" tIns="0" rIns="0" bIns="0" rtlCol="0">
            <a:spAutoFit/>
          </a:bodyPr>
          <a:lstStyle/>
          <a:p>
            <a:pPr marL="285750" indent="-285750">
              <a:buFont typeface="Arial" pitchFamily="34" charset="0"/>
              <a:buChar char="•"/>
            </a:pPr>
            <a:r>
              <a:rPr lang="en-US" sz="1600" dirty="0" smtClean="0">
                <a:solidFill>
                  <a:schemeClr val="bg1"/>
                </a:solidFill>
                <a:latin typeface="Museo Slab 300" pitchFamily="50" charset="0"/>
              </a:rPr>
              <a:t>Clear Expectations</a:t>
            </a:r>
          </a:p>
          <a:p>
            <a:pPr marL="285750" indent="-285750">
              <a:buFont typeface="Arial" pitchFamily="34" charset="0"/>
              <a:buChar char="•"/>
            </a:pPr>
            <a:r>
              <a:rPr lang="en-US" sz="1600" dirty="0" smtClean="0">
                <a:solidFill>
                  <a:schemeClr val="bg1"/>
                </a:solidFill>
                <a:latin typeface="Museo Slab 300" pitchFamily="50" charset="0"/>
              </a:rPr>
              <a:t>Measurements tied to Results</a:t>
            </a:r>
          </a:p>
          <a:p>
            <a:pPr marL="285750" indent="-285750">
              <a:buFont typeface="Arial" pitchFamily="34" charset="0"/>
              <a:buChar char="•"/>
            </a:pPr>
            <a:r>
              <a:rPr lang="en-US" sz="1600" dirty="0" smtClean="0">
                <a:solidFill>
                  <a:schemeClr val="bg1"/>
                </a:solidFill>
                <a:latin typeface="Museo Slab 300" pitchFamily="50" charset="0"/>
              </a:rPr>
              <a:t>Feedback</a:t>
            </a:r>
          </a:p>
        </p:txBody>
      </p:sp>
      <p:grpSp>
        <p:nvGrpSpPr>
          <p:cNvPr id="16" name="Group 15"/>
          <p:cNvGrpSpPr/>
          <p:nvPr/>
        </p:nvGrpSpPr>
        <p:grpSpPr>
          <a:xfrm>
            <a:off x="7772400" y="1615706"/>
            <a:ext cx="4505325" cy="468072"/>
            <a:chOff x="8305800" y="1615706"/>
            <a:chExt cx="3971925" cy="468072"/>
          </a:xfrm>
        </p:grpSpPr>
        <p:sp>
          <p:nvSpPr>
            <p:cNvPr id="18" name="Rectangle 17"/>
            <p:cNvSpPr/>
            <p:nvPr/>
          </p:nvSpPr>
          <p:spPr bwMode="auto">
            <a:xfrm>
              <a:off x="8305800" y="1615706"/>
              <a:ext cx="3893551" cy="428625"/>
            </a:xfrm>
            <a:prstGeom prst="rect">
              <a:avLst/>
            </a:prstGeom>
            <a:solidFill>
              <a:srgbClr val="D2C63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Early Adopter</a:t>
              </a:r>
            </a:p>
          </p:txBody>
        </p:sp>
        <p:sp>
          <p:nvSpPr>
            <p:cNvPr id="21" name="Rectangle 20"/>
            <p:cNvSpPr/>
            <p:nvPr/>
          </p:nvSpPr>
          <p:spPr bwMode="auto">
            <a:xfrm>
              <a:off x="10829925" y="1655153"/>
              <a:ext cx="1447800" cy="4286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defTabSz="914099" fontAlgn="base">
                <a:spcBef>
                  <a:spcPct val="0"/>
                </a:spcBef>
                <a:spcAft>
                  <a:spcPct val="0"/>
                </a:spcAft>
              </a:pPr>
              <a:r>
                <a:rPr lang="en-US" sz="4400" spc="-50" dirty="0" smtClean="0">
                  <a:gradFill>
                    <a:gsLst>
                      <a:gs pos="0">
                        <a:srgbClr val="FFFFFF"/>
                      </a:gs>
                      <a:gs pos="100000">
                        <a:srgbClr val="FFFFFF"/>
                      </a:gs>
                    </a:gsLst>
                    <a:lin ang="5400000" scaled="0"/>
                  </a:gradFill>
                  <a:latin typeface="Museo Slab 900" pitchFamily="50" charset="0"/>
                  <a:ea typeface="Segoe UI" pitchFamily="34" charset="0"/>
                  <a:cs typeface="Segoe UI" pitchFamily="34" charset="0"/>
                </a:rPr>
                <a:t>20%</a:t>
              </a:r>
            </a:p>
          </p:txBody>
        </p:sp>
      </p:grpSp>
      <p:grpSp>
        <p:nvGrpSpPr>
          <p:cNvPr id="15" name="Group 14"/>
          <p:cNvGrpSpPr/>
          <p:nvPr/>
        </p:nvGrpSpPr>
        <p:grpSpPr>
          <a:xfrm>
            <a:off x="7772400" y="3104036"/>
            <a:ext cx="4505325" cy="466724"/>
            <a:chOff x="8305800" y="3104036"/>
            <a:chExt cx="3971925" cy="466724"/>
          </a:xfrm>
        </p:grpSpPr>
        <p:sp>
          <p:nvSpPr>
            <p:cNvPr id="19" name="Rectangle 18"/>
            <p:cNvSpPr/>
            <p:nvPr/>
          </p:nvSpPr>
          <p:spPr bwMode="auto">
            <a:xfrm>
              <a:off x="8305800" y="3104036"/>
              <a:ext cx="3893551" cy="428625"/>
            </a:xfrm>
            <a:prstGeom prst="rect">
              <a:avLst/>
            </a:prstGeom>
            <a:solidFill>
              <a:srgbClr val="95AC8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Mainstream</a:t>
              </a:r>
            </a:p>
          </p:txBody>
        </p:sp>
        <p:sp>
          <p:nvSpPr>
            <p:cNvPr id="22" name="Rectangle 21"/>
            <p:cNvSpPr/>
            <p:nvPr/>
          </p:nvSpPr>
          <p:spPr bwMode="auto">
            <a:xfrm>
              <a:off x="10829925" y="3142135"/>
              <a:ext cx="1447800" cy="4286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defTabSz="914099" fontAlgn="base">
                <a:spcBef>
                  <a:spcPct val="0"/>
                </a:spcBef>
                <a:spcAft>
                  <a:spcPct val="0"/>
                </a:spcAft>
              </a:pPr>
              <a:r>
                <a:rPr lang="en-US" sz="4400" spc="-50" dirty="0" smtClean="0">
                  <a:gradFill>
                    <a:gsLst>
                      <a:gs pos="0">
                        <a:srgbClr val="FFFFFF"/>
                      </a:gs>
                      <a:gs pos="100000">
                        <a:srgbClr val="FFFFFF"/>
                      </a:gs>
                    </a:gsLst>
                    <a:lin ang="5400000" scaled="0"/>
                  </a:gradFill>
                  <a:latin typeface="Museo Slab 900" pitchFamily="50" charset="0"/>
                  <a:ea typeface="Segoe UI" pitchFamily="34" charset="0"/>
                  <a:cs typeface="Segoe UI" pitchFamily="34" charset="0"/>
                </a:rPr>
                <a:t>40%</a:t>
              </a:r>
            </a:p>
          </p:txBody>
        </p:sp>
      </p:grpSp>
      <p:grpSp>
        <p:nvGrpSpPr>
          <p:cNvPr id="24" name="Group 23"/>
          <p:cNvGrpSpPr/>
          <p:nvPr/>
        </p:nvGrpSpPr>
        <p:grpSpPr>
          <a:xfrm>
            <a:off x="7772400" y="4592366"/>
            <a:ext cx="4505325" cy="457200"/>
            <a:chOff x="8305800" y="4592366"/>
            <a:chExt cx="3971925" cy="457200"/>
          </a:xfrm>
        </p:grpSpPr>
        <p:sp>
          <p:nvSpPr>
            <p:cNvPr id="20" name="Rectangle 19"/>
            <p:cNvSpPr/>
            <p:nvPr/>
          </p:nvSpPr>
          <p:spPr bwMode="auto">
            <a:xfrm>
              <a:off x="8305800" y="4592366"/>
              <a:ext cx="3893551" cy="428625"/>
            </a:xfrm>
            <a:prstGeom prst="rect">
              <a:avLst/>
            </a:prstGeom>
            <a:solidFill>
              <a:srgbClr val="3E57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Untapped Potential</a:t>
              </a:r>
            </a:p>
          </p:txBody>
        </p:sp>
        <p:sp>
          <p:nvSpPr>
            <p:cNvPr id="23" name="Rectangle 22"/>
            <p:cNvSpPr/>
            <p:nvPr/>
          </p:nvSpPr>
          <p:spPr bwMode="auto">
            <a:xfrm>
              <a:off x="10829925" y="4620941"/>
              <a:ext cx="1447800" cy="42862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defTabSz="914099" fontAlgn="base">
                <a:spcBef>
                  <a:spcPct val="0"/>
                </a:spcBef>
                <a:spcAft>
                  <a:spcPct val="0"/>
                </a:spcAft>
              </a:pPr>
              <a:r>
                <a:rPr lang="en-US" sz="4400" spc="-50" dirty="0" smtClean="0">
                  <a:gradFill>
                    <a:gsLst>
                      <a:gs pos="0">
                        <a:srgbClr val="FFFFFF"/>
                      </a:gs>
                      <a:gs pos="100000">
                        <a:srgbClr val="FFFFFF"/>
                      </a:gs>
                    </a:gsLst>
                    <a:lin ang="5400000" scaled="0"/>
                  </a:gradFill>
                  <a:latin typeface="Museo Slab 900" pitchFamily="50" charset="0"/>
                  <a:ea typeface="Segoe UI" pitchFamily="34" charset="0"/>
                  <a:cs typeface="Segoe UI" pitchFamily="34" charset="0"/>
                </a:rPr>
                <a:t>25%</a:t>
              </a:r>
            </a:p>
          </p:txBody>
        </p:sp>
      </p:grpSp>
      <p:sp>
        <p:nvSpPr>
          <p:cNvPr id="46" name="TextBox 45"/>
          <p:cNvSpPr txBox="1"/>
          <p:nvPr/>
        </p:nvSpPr>
        <p:spPr>
          <a:xfrm>
            <a:off x="7886699" y="3584578"/>
            <a:ext cx="4302126" cy="738664"/>
          </a:xfrm>
          <a:prstGeom prst="rect">
            <a:avLst/>
          </a:prstGeom>
          <a:noFill/>
        </p:spPr>
        <p:txBody>
          <a:bodyPr wrap="square" lIns="0" tIns="0" rIns="0" bIns="0" rtlCol="0">
            <a:spAutoFit/>
          </a:bodyPr>
          <a:lstStyle/>
          <a:p>
            <a:pPr marL="285750" indent="-285750">
              <a:buFont typeface="Arial" pitchFamily="34" charset="0"/>
              <a:buChar char="•"/>
            </a:pPr>
            <a:r>
              <a:rPr lang="en-US" sz="1600" dirty="0" smtClean="0">
                <a:solidFill>
                  <a:schemeClr val="bg1"/>
                </a:solidFill>
                <a:latin typeface="Museo Slab 300" pitchFamily="50" charset="0"/>
              </a:rPr>
              <a:t>Case for Change</a:t>
            </a:r>
          </a:p>
          <a:p>
            <a:pPr marL="285750" indent="-285750">
              <a:buFont typeface="Arial" pitchFamily="34" charset="0"/>
              <a:buChar char="•"/>
            </a:pPr>
            <a:r>
              <a:rPr lang="en-US" sz="1600" dirty="0" smtClean="0">
                <a:solidFill>
                  <a:schemeClr val="bg1"/>
                </a:solidFill>
                <a:latin typeface="Museo Slab 300" pitchFamily="50" charset="0"/>
              </a:rPr>
              <a:t>Skills Assessment</a:t>
            </a:r>
          </a:p>
          <a:p>
            <a:pPr marL="285750" indent="-285750">
              <a:buFont typeface="Arial" pitchFamily="34" charset="0"/>
              <a:buChar char="•"/>
            </a:pPr>
            <a:r>
              <a:rPr lang="en-US" sz="1600" dirty="0" smtClean="0">
                <a:solidFill>
                  <a:schemeClr val="bg1"/>
                </a:solidFill>
                <a:latin typeface="Museo Slab 300" pitchFamily="50" charset="0"/>
              </a:rPr>
              <a:t>Readiness</a:t>
            </a:r>
          </a:p>
        </p:txBody>
      </p:sp>
      <p:sp>
        <p:nvSpPr>
          <p:cNvPr id="47" name="TextBox 46"/>
          <p:cNvSpPr txBox="1"/>
          <p:nvPr/>
        </p:nvSpPr>
        <p:spPr>
          <a:xfrm>
            <a:off x="7886700" y="5078141"/>
            <a:ext cx="4302126" cy="738664"/>
          </a:xfrm>
          <a:prstGeom prst="rect">
            <a:avLst/>
          </a:prstGeom>
          <a:noFill/>
        </p:spPr>
        <p:txBody>
          <a:bodyPr wrap="square" lIns="0" tIns="0" rIns="0" bIns="0" rtlCol="0">
            <a:spAutoFit/>
          </a:bodyPr>
          <a:lstStyle/>
          <a:p>
            <a:pPr marL="285750" indent="-285750">
              <a:buFont typeface="Arial" pitchFamily="34" charset="0"/>
              <a:buChar char="•"/>
            </a:pPr>
            <a:r>
              <a:rPr lang="en-US" sz="1600" dirty="0" smtClean="0">
                <a:solidFill>
                  <a:schemeClr val="bg1"/>
                </a:solidFill>
                <a:latin typeface="Museo Slab 300" pitchFamily="50" charset="0"/>
              </a:rPr>
              <a:t>Case for Change</a:t>
            </a:r>
          </a:p>
          <a:p>
            <a:pPr marL="285750" indent="-285750">
              <a:buFont typeface="Arial" pitchFamily="34" charset="0"/>
              <a:buChar char="•"/>
            </a:pPr>
            <a:r>
              <a:rPr lang="en-US" sz="1600" dirty="0" smtClean="0">
                <a:solidFill>
                  <a:schemeClr val="bg1"/>
                </a:solidFill>
                <a:latin typeface="Museo Slab 300" pitchFamily="50" charset="0"/>
              </a:rPr>
              <a:t>Intrinsic/Extrinsic Rewards</a:t>
            </a:r>
          </a:p>
          <a:p>
            <a:pPr marL="285750" indent="-285750">
              <a:buFont typeface="Arial" pitchFamily="34" charset="0"/>
              <a:buChar char="•"/>
            </a:pPr>
            <a:r>
              <a:rPr lang="en-US" sz="1600" dirty="0" smtClean="0">
                <a:solidFill>
                  <a:schemeClr val="bg1"/>
                </a:solidFill>
                <a:latin typeface="Museo Slab 300" pitchFamily="50" charset="0"/>
              </a:rPr>
              <a:t>Community / Mentorship </a:t>
            </a:r>
          </a:p>
        </p:txBody>
      </p:sp>
      <p:sp>
        <p:nvSpPr>
          <p:cNvPr id="25" name="Rectangle 24"/>
          <p:cNvSpPr/>
          <p:nvPr/>
        </p:nvSpPr>
        <p:spPr bwMode="auto">
          <a:xfrm>
            <a:off x="3790950" y="2486025"/>
            <a:ext cx="1152525" cy="1152525"/>
          </a:xfrm>
          <a:prstGeom prst="rect">
            <a:avLst/>
          </a:prstGeom>
          <a:solidFill>
            <a:srgbClr val="D2C63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0" name="Rectangle 49"/>
          <p:cNvSpPr/>
          <p:nvPr/>
        </p:nvSpPr>
        <p:spPr bwMode="auto">
          <a:xfrm>
            <a:off x="3790950" y="3853064"/>
            <a:ext cx="1152525" cy="1152525"/>
          </a:xfrm>
          <a:prstGeom prst="rect">
            <a:avLst/>
          </a:prstGeom>
          <a:solidFill>
            <a:srgbClr val="D0DAC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2" name="Rectangle 51"/>
          <p:cNvSpPr/>
          <p:nvPr/>
        </p:nvSpPr>
        <p:spPr bwMode="auto">
          <a:xfrm>
            <a:off x="2428875" y="2486025"/>
            <a:ext cx="1152525" cy="1152525"/>
          </a:xfrm>
          <a:prstGeom prst="rect">
            <a:avLst/>
          </a:prstGeom>
          <a:solidFill>
            <a:srgbClr val="3E57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4" name="Rounded Rectangle 53"/>
          <p:cNvSpPr/>
          <p:nvPr/>
        </p:nvSpPr>
        <p:spPr bwMode="auto">
          <a:xfrm>
            <a:off x="1402469" y="3560800"/>
            <a:ext cx="938050" cy="387842"/>
          </a:xfrm>
          <a:prstGeom prst="round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pc="-50" dirty="0" smtClean="0">
                <a:gradFill>
                  <a:gsLst>
                    <a:gs pos="0">
                      <a:srgbClr val="FFFFFF"/>
                    </a:gs>
                    <a:gs pos="100000">
                      <a:srgbClr val="FFFFFF"/>
                    </a:gs>
                  </a:gsLst>
                  <a:lin ang="5400000" scaled="0"/>
                </a:gradFill>
                <a:latin typeface="Museo Slab 700" pitchFamily="50" charset="0"/>
                <a:ea typeface="Segoe UI" pitchFamily="34" charset="0"/>
                <a:cs typeface="Segoe UI" pitchFamily="34" charset="0"/>
              </a:rPr>
              <a:t>closed</a:t>
            </a:r>
          </a:p>
        </p:txBody>
      </p:sp>
      <p:sp>
        <p:nvSpPr>
          <p:cNvPr id="55" name="Rounded Rectangle 54"/>
          <p:cNvSpPr/>
          <p:nvPr/>
        </p:nvSpPr>
        <p:spPr bwMode="auto">
          <a:xfrm>
            <a:off x="5034247" y="3560799"/>
            <a:ext cx="756953" cy="387842"/>
          </a:xfrm>
          <a:prstGeom prst="round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pc="-50" dirty="0" smtClean="0">
                <a:gradFill>
                  <a:gsLst>
                    <a:gs pos="0">
                      <a:srgbClr val="FFFFFF"/>
                    </a:gs>
                    <a:gs pos="100000">
                      <a:srgbClr val="FFFFFF"/>
                    </a:gs>
                  </a:gsLst>
                  <a:lin ang="5400000" scaled="0"/>
                </a:gradFill>
                <a:latin typeface="Museo Slab 700" pitchFamily="50" charset="0"/>
                <a:ea typeface="Segoe UI" pitchFamily="34" charset="0"/>
                <a:cs typeface="Segoe UI" pitchFamily="34" charset="0"/>
              </a:rPr>
              <a:t>open</a:t>
            </a:r>
          </a:p>
        </p:txBody>
      </p:sp>
      <p:sp>
        <p:nvSpPr>
          <p:cNvPr id="56" name="Rounded Rectangle 55"/>
          <p:cNvSpPr/>
          <p:nvPr/>
        </p:nvSpPr>
        <p:spPr bwMode="auto">
          <a:xfrm>
            <a:off x="2340520" y="5107006"/>
            <a:ext cx="2693727" cy="387842"/>
          </a:xfrm>
          <a:prstGeom prst="round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pc="-50" dirty="0" smtClean="0">
                <a:gradFill>
                  <a:gsLst>
                    <a:gs pos="0">
                      <a:srgbClr val="FFFFFF"/>
                    </a:gs>
                    <a:gs pos="100000">
                      <a:srgbClr val="FFFFFF"/>
                    </a:gs>
                  </a:gsLst>
                  <a:lin ang="5400000" scaled="0"/>
                </a:gradFill>
                <a:latin typeface="Museo Slab 700" pitchFamily="50" charset="0"/>
                <a:ea typeface="Segoe UI" pitchFamily="34" charset="0"/>
                <a:cs typeface="Segoe UI" pitchFamily="34" charset="0"/>
              </a:rPr>
              <a:t>novice</a:t>
            </a:r>
          </a:p>
        </p:txBody>
      </p:sp>
      <p:sp>
        <p:nvSpPr>
          <p:cNvPr id="57" name="Rounded Rectangle 56"/>
          <p:cNvSpPr/>
          <p:nvPr/>
        </p:nvSpPr>
        <p:spPr bwMode="auto">
          <a:xfrm>
            <a:off x="2340519" y="2024957"/>
            <a:ext cx="2693727" cy="387842"/>
          </a:xfrm>
          <a:prstGeom prst="round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pc="-50" dirty="0" smtClean="0">
                <a:gradFill>
                  <a:gsLst>
                    <a:gs pos="0">
                      <a:srgbClr val="FFFFFF"/>
                    </a:gs>
                    <a:gs pos="100000">
                      <a:srgbClr val="FFFFFF"/>
                    </a:gs>
                  </a:gsLst>
                  <a:lin ang="5400000" scaled="0"/>
                </a:gradFill>
                <a:latin typeface="Museo Slab 700" pitchFamily="50" charset="0"/>
                <a:ea typeface="Segoe UI" pitchFamily="34" charset="0"/>
                <a:cs typeface="Segoe UI" pitchFamily="34" charset="0"/>
              </a:rPr>
              <a:t>expert</a:t>
            </a:r>
          </a:p>
        </p:txBody>
      </p:sp>
    </p:spTree>
    <p:extLst>
      <p:ext uri="{BB962C8B-B14F-4D97-AF65-F5344CB8AC3E}">
        <p14:creationId xmlns:p14="http://schemas.microsoft.com/office/powerpoint/2010/main" val="39830608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1000"/>
                                        <p:tgtEl>
                                          <p:spTgt spid="16"/>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animEffect transition="in" filter="fade">
                                      <p:cBhvr>
                                        <p:cTn id="13" dur="500"/>
                                        <p:tgtEl>
                                          <p:spTgt spid="25"/>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500"/>
                                        <p:tgtEl>
                                          <p:spTgt spid="3">
                                            <p:txEl>
                                              <p:pRg st="0" end="0"/>
                                            </p:txEl>
                                          </p:spTgt>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500"/>
                                        <p:tgtEl>
                                          <p:spTgt spid="3">
                                            <p:txEl>
                                              <p:pRg st="1" end="1"/>
                                            </p:txEl>
                                          </p:spTgt>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5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right)">
                                      <p:cBhvr>
                                        <p:cTn id="30" dur="1000"/>
                                        <p:tgtEl>
                                          <p:spTgt spid="15"/>
                                        </p:tgtEl>
                                      </p:cBhvr>
                                    </p:animEffect>
                                  </p:childTnLst>
                                </p:cTn>
                              </p:par>
                            </p:childTnLst>
                          </p:cTn>
                        </p:par>
                        <p:par>
                          <p:cTn id="31" fill="hold">
                            <p:stCondLst>
                              <p:cond delay="1000"/>
                            </p:stCondLst>
                            <p:childTnLst>
                              <p:par>
                                <p:cTn id="32" presetID="5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46">
                                            <p:txEl>
                                              <p:pRg st="0" end="0"/>
                                            </p:txEl>
                                          </p:spTgt>
                                        </p:tgtEl>
                                        <p:attrNameLst>
                                          <p:attrName>style.visibility</p:attrName>
                                        </p:attrNameLst>
                                      </p:cBhvr>
                                      <p:to>
                                        <p:strVal val="visible"/>
                                      </p:to>
                                    </p:set>
                                    <p:animEffect transition="in" filter="fade">
                                      <p:cBhvr>
                                        <p:cTn id="40" dur="500"/>
                                        <p:tgtEl>
                                          <p:spTgt spid="46">
                                            <p:txEl>
                                              <p:pRg st="0" end="0"/>
                                            </p:txEl>
                                          </p:spTgt>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46">
                                            <p:txEl>
                                              <p:pRg st="1" end="1"/>
                                            </p:txEl>
                                          </p:spTgt>
                                        </p:tgtEl>
                                        <p:attrNameLst>
                                          <p:attrName>style.visibility</p:attrName>
                                        </p:attrNameLst>
                                      </p:cBhvr>
                                      <p:to>
                                        <p:strVal val="visible"/>
                                      </p:to>
                                    </p:set>
                                    <p:animEffect transition="in" filter="fade">
                                      <p:cBhvr>
                                        <p:cTn id="44" dur="500"/>
                                        <p:tgtEl>
                                          <p:spTgt spid="46">
                                            <p:txEl>
                                              <p:pRg st="1" end="1"/>
                                            </p:txEl>
                                          </p:spTgt>
                                        </p:tgtEl>
                                      </p:cBhvr>
                                    </p:animEffect>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46">
                                            <p:txEl>
                                              <p:pRg st="2" end="2"/>
                                            </p:txEl>
                                          </p:spTgt>
                                        </p:tgtEl>
                                        <p:attrNameLst>
                                          <p:attrName>style.visibility</p:attrName>
                                        </p:attrNameLst>
                                      </p:cBhvr>
                                      <p:to>
                                        <p:strVal val="visible"/>
                                      </p:to>
                                    </p:set>
                                    <p:animEffect transition="in" filter="fade">
                                      <p:cBhvr>
                                        <p:cTn id="48" dur="500"/>
                                        <p:tgtEl>
                                          <p:spTgt spid="46">
                                            <p:txEl>
                                              <p:pRg st="2" end="2"/>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2" fill="hold" nodeType="click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right)">
                                      <p:cBhvr>
                                        <p:cTn id="53" dur="1000"/>
                                        <p:tgtEl>
                                          <p:spTgt spid="24"/>
                                        </p:tgtEl>
                                      </p:cBhvr>
                                    </p:animEffect>
                                  </p:childTnLst>
                                </p:cTn>
                              </p:par>
                            </p:childTnLst>
                          </p:cTn>
                        </p:par>
                        <p:par>
                          <p:cTn id="54" fill="hold">
                            <p:stCondLst>
                              <p:cond delay="1000"/>
                            </p:stCondLst>
                            <p:childTnLst>
                              <p:par>
                                <p:cTn id="55" presetID="53" presetClass="entr" presetSubtype="16"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 calcmode="lin" valueType="num">
                                      <p:cBhvr>
                                        <p:cTn id="57" dur="500" fill="hold"/>
                                        <p:tgtEl>
                                          <p:spTgt spid="52"/>
                                        </p:tgtEl>
                                        <p:attrNameLst>
                                          <p:attrName>ppt_w</p:attrName>
                                        </p:attrNameLst>
                                      </p:cBhvr>
                                      <p:tavLst>
                                        <p:tav tm="0">
                                          <p:val>
                                            <p:fltVal val="0"/>
                                          </p:val>
                                        </p:tav>
                                        <p:tav tm="100000">
                                          <p:val>
                                            <p:strVal val="#ppt_w"/>
                                          </p:val>
                                        </p:tav>
                                      </p:tavLst>
                                    </p:anim>
                                    <p:anim calcmode="lin" valueType="num">
                                      <p:cBhvr>
                                        <p:cTn id="58" dur="500" fill="hold"/>
                                        <p:tgtEl>
                                          <p:spTgt spid="52"/>
                                        </p:tgtEl>
                                        <p:attrNameLst>
                                          <p:attrName>ppt_h</p:attrName>
                                        </p:attrNameLst>
                                      </p:cBhvr>
                                      <p:tavLst>
                                        <p:tav tm="0">
                                          <p:val>
                                            <p:fltVal val="0"/>
                                          </p:val>
                                        </p:tav>
                                        <p:tav tm="100000">
                                          <p:val>
                                            <p:strVal val="#ppt_h"/>
                                          </p:val>
                                        </p:tav>
                                      </p:tavLst>
                                    </p:anim>
                                    <p:animEffect transition="in" filter="fade">
                                      <p:cBhvr>
                                        <p:cTn id="59" dur="500"/>
                                        <p:tgtEl>
                                          <p:spTgt spid="52"/>
                                        </p:tgtEl>
                                      </p:cBhvr>
                                    </p:animEffect>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47">
                                            <p:txEl>
                                              <p:pRg st="0" end="0"/>
                                            </p:txEl>
                                          </p:spTgt>
                                        </p:tgtEl>
                                        <p:attrNameLst>
                                          <p:attrName>style.visibility</p:attrName>
                                        </p:attrNameLst>
                                      </p:cBhvr>
                                      <p:to>
                                        <p:strVal val="visible"/>
                                      </p:to>
                                    </p:set>
                                    <p:animEffect transition="in" filter="fade">
                                      <p:cBhvr>
                                        <p:cTn id="63" dur="500"/>
                                        <p:tgtEl>
                                          <p:spTgt spid="47">
                                            <p:txEl>
                                              <p:pRg st="0" end="0"/>
                                            </p:txEl>
                                          </p:spTgt>
                                        </p:tgtEl>
                                      </p:cBhvr>
                                    </p:animEffect>
                                  </p:childTnLst>
                                </p:cTn>
                              </p:par>
                            </p:childTnLst>
                          </p:cTn>
                        </p:par>
                        <p:par>
                          <p:cTn id="64" fill="hold">
                            <p:stCondLst>
                              <p:cond delay="2500"/>
                            </p:stCondLst>
                            <p:childTnLst>
                              <p:par>
                                <p:cTn id="65" presetID="10" presetClass="entr" presetSubtype="0" fill="hold" grpId="0" nodeType="afterEffect">
                                  <p:stCondLst>
                                    <p:cond delay="0"/>
                                  </p:stCondLst>
                                  <p:childTnLst>
                                    <p:set>
                                      <p:cBhvr>
                                        <p:cTn id="66" dur="1" fill="hold">
                                          <p:stCondLst>
                                            <p:cond delay="0"/>
                                          </p:stCondLst>
                                        </p:cTn>
                                        <p:tgtEl>
                                          <p:spTgt spid="47">
                                            <p:txEl>
                                              <p:pRg st="1" end="1"/>
                                            </p:txEl>
                                          </p:spTgt>
                                        </p:tgtEl>
                                        <p:attrNameLst>
                                          <p:attrName>style.visibility</p:attrName>
                                        </p:attrNameLst>
                                      </p:cBhvr>
                                      <p:to>
                                        <p:strVal val="visible"/>
                                      </p:to>
                                    </p:set>
                                    <p:animEffect transition="in" filter="fade">
                                      <p:cBhvr>
                                        <p:cTn id="67" dur="500"/>
                                        <p:tgtEl>
                                          <p:spTgt spid="47">
                                            <p:txEl>
                                              <p:pRg st="1" end="1"/>
                                            </p:txEl>
                                          </p:spTgt>
                                        </p:tgtEl>
                                      </p:cBhvr>
                                    </p:animEffect>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47">
                                            <p:txEl>
                                              <p:pRg st="2" end="2"/>
                                            </p:txEl>
                                          </p:spTgt>
                                        </p:tgtEl>
                                        <p:attrNameLst>
                                          <p:attrName>style.visibility</p:attrName>
                                        </p:attrNameLst>
                                      </p:cBhvr>
                                      <p:to>
                                        <p:strVal val="visible"/>
                                      </p:to>
                                    </p:set>
                                    <p:animEffect transition="in" filter="fade">
                                      <p:cBhvr>
                                        <p:cTn id="71" dur="500"/>
                                        <p:tgtEl>
                                          <p:spTgt spid="4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6" grpId="0" build="p"/>
      <p:bldP spid="47" grpId="0" build="p"/>
      <p:bldP spid="25" grpId="0" animBg="1"/>
      <p:bldP spid="50" grpId="0" animBg="1"/>
      <p:bldP spid="5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0" y="0"/>
            <a:ext cx="12188825" cy="6858000"/>
          </a:xfrm>
          <a:prstGeom prst="rect">
            <a:avLst/>
          </a:prstGeom>
          <a:solidFill>
            <a:srgbClr val="3E57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3" name="Picture 22"/>
          <p:cNvPicPr>
            <a:picLocks noChangeAspect="1"/>
          </p:cNvPicPr>
          <p:nvPr/>
        </p:nvPicPr>
        <p:blipFill rotWithShape="1">
          <a:blip r:embed="rId2">
            <a:extLst>
              <a:ext uri="{28A0092B-C50C-407E-A947-70E740481C1C}">
                <a14:useLocalDpi xmlns:a14="http://schemas.microsoft.com/office/drawing/2010/main" val="0"/>
              </a:ext>
            </a:extLst>
          </a:blip>
          <a:srcRect r="18219" b="6459"/>
          <a:stretch/>
        </p:blipFill>
        <p:spPr>
          <a:xfrm>
            <a:off x="6659034" y="1740551"/>
            <a:ext cx="5529792" cy="5117450"/>
          </a:xfrm>
          <a:prstGeom prst="rect">
            <a:avLst/>
          </a:prstGeom>
        </p:spPr>
      </p:pic>
      <p:grpSp>
        <p:nvGrpSpPr>
          <p:cNvPr id="5" name="Group 4"/>
          <p:cNvGrpSpPr/>
          <p:nvPr/>
        </p:nvGrpSpPr>
        <p:grpSpPr>
          <a:xfrm>
            <a:off x="3934883" y="1857375"/>
            <a:ext cx="2724150" cy="4227195"/>
            <a:chOff x="3934883" y="1857375"/>
            <a:chExt cx="2724150" cy="4227195"/>
          </a:xfrm>
        </p:grpSpPr>
        <p:sp>
          <p:nvSpPr>
            <p:cNvPr id="16" name="Rectangle 15"/>
            <p:cNvSpPr/>
            <p:nvPr/>
          </p:nvSpPr>
          <p:spPr bwMode="auto">
            <a:xfrm>
              <a:off x="3934883" y="1857375"/>
              <a:ext cx="2724150" cy="50482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STRATEGIZE</a:t>
              </a:r>
            </a:p>
          </p:txBody>
        </p:sp>
        <p:sp>
          <p:nvSpPr>
            <p:cNvPr id="17" name="Rectangle 16"/>
            <p:cNvSpPr/>
            <p:nvPr/>
          </p:nvSpPr>
          <p:spPr bwMode="auto">
            <a:xfrm>
              <a:off x="3934883" y="2828925"/>
              <a:ext cx="2724150" cy="50482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POSITION</a:t>
              </a:r>
            </a:p>
          </p:txBody>
        </p:sp>
        <p:sp>
          <p:nvSpPr>
            <p:cNvPr id="18" name="Rectangle 17"/>
            <p:cNvSpPr/>
            <p:nvPr/>
          </p:nvSpPr>
          <p:spPr bwMode="auto">
            <a:xfrm>
              <a:off x="3934883" y="3752850"/>
              <a:ext cx="2724150" cy="46672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ACT</a:t>
              </a:r>
            </a:p>
          </p:txBody>
        </p:sp>
        <p:sp>
          <p:nvSpPr>
            <p:cNvPr id="19" name="Rectangle 18"/>
            <p:cNvSpPr/>
            <p:nvPr/>
          </p:nvSpPr>
          <p:spPr bwMode="auto">
            <a:xfrm>
              <a:off x="3934883" y="4695825"/>
              <a:ext cx="2724150" cy="53149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RE-ENERGIZE</a:t>
              </a:r>
            </a:p>
          </p:txBody>
        </p:sp>
        <p:sp>
          <p:nvSpPr>
            <p:cNvPr id="20" name="Rectangle 19"/>
            <p:cNvSpPr/>
            <p:nvPr/>
          </p:nvSpPr>
          <p:spPr bwMode="auto">
            <a:xfrm>
              <a:off x="3934883" y="5553075"/>
              <a:ext cx="2724150" cy="53149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CALIBRATE</a:t>
              </a:r>
            </a:p>
          </p:txBody>
        </p:sp>
      </p:grpSp>
      <p:sp>
        <p:nvSpPr>
          <p:cNvPr id="2" name="Title 1"/>
          <p:cNvSpPr>
            <a:spLocks noGrp="1"/>
          </p:cNvSpPr>
          <p:nvPr>
            <p:ph type="title"/>
          </p:nvPr>
        </p:nvSpPr>
        <p:spPr>
          <a:xfrm>
            <a:off x="519173" y="424631"/>
            <a:ext cx="11149013" cy="553998"/>
          </a:xfrm>
        </p:spPr>
        <p:txBody>
          <a:bodyPr/>
          <a:lstStyle/>
          <a:p>
            <a:r>
              <a:rPr lang="en-US" sz="4000" dirty="0" smtClean="0">
                <a:solidFill>
                  <a:schemeClr val="bg1"/>
                </a:solidFill>
                <a:latin typeface="Museo Slab 300" pitchFamily="50" charset="0"/>
              </a:rPr>
              <a:t>A word about </a:t>
            </a:r>
            <a:r>
              <a:rPr lang="en-US" sz="4000" dirty="0" smtClean="0">
                <a:solidFill>
                  <a:srgbClr val="D2C632"/>
                </a:solidFill>
                <a:latin typeface="Museo Slab 300" pitchFamily="50" charset="0"/>
              </a:rPr>
              <a:t>Strategic Program Development</a:t>
            </a:r>
            <a:endParaRPr lang="en-US" sz="4000" dirty="0">
              <a:solidFill>
                <a:srgbClr val="D2C632"/>
              </a:solidFill>
              <a:latin typeface="Museo Slab 300" pitchFamily="50" charset="0"/>
            </a:endParaRPr>
          </a:p>
        </p:txBody>
      </p:sp>
      <p:sp>
        <p:nvSpPr>
          <p:cNvPr id="3" name="Rectangle 2"/>
          <p:cNvSpPr/>
          <p:nvPr/>
        </p:nvSpPr>
        <p:spPr bwMode="auto">
          <a:xfrm>
            <a:off x="3934883" y="1857375"/>
            <a:ext cx="2724150" cy="504825"/>
          </a:xfrm>
          <a:prstGeom prst="rect">
            <a:avLst/>
          </a:prstGeom>
          <a:solidFill>
            <a:srgbClr val="55783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STRATEGIZE</a:t>
            </a:r>
          </a:p>
        </p:txBody>
      </p:sp>
      <p:sp>
        <p:nvSpPr>
          <p:cNvPr id="7" name="Rectangle 6"/>
          <p:cNvSpPr/>
          <p:nvPr/>
        </p:nvSpPr>
        <p:spPr bwMode="auto">
          <a:xfrm>
            <a:off x="3934883" y="2828925"/>
            <a:ext cx="2724150" cy="504825"/>
          </a:xfrm>
          <a:prstGeom prst="rect">
            <a:avLst/>
          </a:prstGeom>
          <a:solidFill>
            <a:srgbClr val="55783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POSITION</a:t>
            </a:r>
          </a:p>
        </p:txBody>
      </p:sp>
      <p:sp>
        <p:nvSpPr>
          <p:cNvPr id="8" name="Rectangle 7"/>
          <p:cNvSpPr/>
          <p:nvPr/>
        </p:nvSpPr>
        <p:spPr bwMode="auto">
          <a:xfrm>
            <a:off x="3934883" y="3752851"/>
            <a:ext cx="2724150" cy="495300"/>
          </a:xfrm>
          <a:prstGeom prst="rect">
            <a:avLst/>
          </a:prstGeom>
          <a:solidFill>
            <a:srgbClr val="55783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ACT</a:t>
            </a:r>
          </a:p>
        </p:txBody>
      </p:sp>
      <p:sp>
        <p:nvSpPr>
          <p:cNvPr id="9" name="Rectangle 8"/>
          <p:cNvSpPr/>
          <p:nvPr/>
        </p:nvSpPr>
        <p:spPr bwMode="auto">
          <a:xfrm>
            <a:off x="3934883" y="4695825"/>
            <a:ext cx="2724150" cy="531495"/>
          </a:xfrm>
          <a:prstGeom prst="rect">
            <a:avLst/>
          </a:prstGeom>
          <a:solidFill>
            <a:srgbClr val="55783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RE-ENERGIZE</a:t>
            </a:r>
          </a:p>
        </p:txBody>
      </p:sp>
      <p:sp>
        <p:nvSpPr>
          <p:cNvPr id="10" name="Rectangle 9"/>
          <p:cNvSpPr/>
          <p:nvPr/>
        </p:nvSpPr>
        <p:spPr bwMode="auto">
          <a:xfrm>
            <a:off x="3934883" y="5553075"/>
            <a:ext cx="2724150" cy="531495"/>
          </a:xfrm>
          <a:prstGeom prst="rect">
            <a:avLst/>
          </a:prstGeom>
          <a:solidFill>
            <a:srgbClr val="55783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CALIBRATE</a:t>
            </a:r>
          </a:p>
        </p:txBody>
      </p:sp>
      <p:grpSp>
        <p:nvGrpSpPr>
          <p:cNvPr id="6" name="Group 5"/>
          <p:cNvGrpSpPr/>
          <p:nvPr/>
        </p:nvGrpSpPr>
        <p:grpSpPr>
          <a:xfrm>
            <a:off x="2544886" y="1802010"/>
            <a:ext cx="419987" cy="4355366"/>
            <a:chOff x="2544886" y="1802010"/>
            <a:chExt cx="419987" cy="4355366"/>
          </a:xfrm>
        </p:grpSpPr>
        <p:sp>
          <p:nvSpPr>
            <p:cNvPr id="4" name="TextBox 3"/>
            <p:cNvSpPr txBox="1"/>
            <p:nvPr/>
          </p:nvSpPr>
          <p:spPr>
            <a:xfrm>
              <a:off x="2592174" y="1802010"/>
              <a:ext cx="325410" cy="677108"/>
            </a:xfrm>
            <a:prstGeom prst="rect">
              <a:avLst/>
            </a:prstGeom>
            <a:noFill/>
          </p:spPr>
          <p:txBody>
            <a:bodyPr wrap="none" lIns="0" tIns="0" rIns="0" bIns="0" rtlCol="0">
              <a:spAutoFit/>
            </a:bodyPr>
            <a:lstStyle/>
            <a:p>
              <a:r>
                <a:rPr lang="en-US" sz="4400" dirty="0" smtClean="0">
                  <a:solidFill>
                    <a:srgbClr val="D2C632"/>
                  </a:solidFill>
                  <a:latin typeface="Museo Slab 500" pitchFamily="50" charset="0"/>
                </a:rPr>
                <a:t>S</a:t>
              </a:r>
            </a:p>
          </p:txBody>
        </p:sp>
        <p:sp>
          <p:nvSpPr>
            <p:cNvPr id="11" name="TextBox 10"/>
            <p:cNvSpPr txBox="1"/>
            <p:nvPr/>
          </p:nvSpPr>
          <p:spPr>
            <a:xfrm>
              <a:off x="2570534" y="2742783"/>
              <a:ext cx="368691" cy="677108"/>
            </a:xfrm>
            <a:prstGeom prst="rect">
              <a:avLst/>
            </a:prstGeom>
            <a:noFill/>
          </p:spPr>
          <p:txBody>
            <a:bodyPr wrap="none" lIns="0" tIns="0" rIns="0" bIns="0" rtlCol="0">
              <a:spAutoFit/>
            </a:bodyPr>
            <a:lstStyle/>
            <a:p>
              <a:r>
                <a:rPr lang="en-US" sz="4400" dirty="0" smtClean="0">
                  <a:solidFill>
                    <a:srgbClr val="D2C632"/>
                  </a:solidFill>
                  <a:latin typeface="Museo Slab 500" pitchFamily="50" charset="0"/>
                </a:rPr>
                <a:t>P</a:t>
              </a:r>
            </a:p>
          </p:txBody>
        </p:sp>
        <p:sp>
          <p:nvSpPr>
            <p:cNvPr id="12" name="TextBox 11"/>
            <p:cNvSpPr txBox="1"/>
            <p:nvPr/>
          </p:nvSpPr>
          <p:spPr>
            <a:xfrm>
              <a:off x="2551298" y="3647658"/>
              <a:ext cx="407163" cy="677108"/>
            </a:xfrm>
            <a:prstGeom prst="rect">
              <a:avLst/>
            </a:prstGeom>
            <a:noFill/>
          </p:spPr>
          <p:txBody>
            <a:bodyPr wrap="none" lIns="0" tIns="0" rIns="0" bIns="0" rtlCol="0">
              <a:spAutoFit/>
            </a:bodyPr>
            <a:lstStyle/>
            <a:p>
              <a:r>
                <a:rPr lang="en-US" sz="4400" dirty="0" smtClean="0">
                  <a:solidFill>
                    <a:srgbClr val="D2C632"/>
                  </a:solidFill>
                  <a:latin typeface="Museo Slab 500" pitchFamily="50" charset="0"/>
                </a:rPr>
                <a:t>A</a:t>
              </a:r>
            </a:p>
          </p:txBody>
        </p:sp>
        <p:sp>
          <p:nvSpPr>
            <p:cNvPr id="13" name="TextBox 12"/>
            <p:cNvSpPr txBox="1"/>
            <p:nvPr/>
          </p:nvSpPr>
          <p:spPr>
            <a:xfrm>
              <a:off x="2556908" y="4623018"/>
              <a:ext cx="395942" cy="677108"/>
            </a:xfrm>
            <a:prstGeom prst="rect">
              <a:avLst/>
            </a:prstGeom>
            <a:noFill/>
          </p:spPr>
          <p:txBody>
            <a:bodyPr wrap="none" lIns="0" tIns="0" rIns="0" bIns="0" rtlCol="0">
              <a:spAutoFit/>
            </a:bodyPr>
            <a:lstStyle/>
            <a:p>
              <a:r>
                <a:rPr lang="en-US" sz="4400" dirty="0" smtClean="0">
                  <a:solidFill>
                    <a:srgbClr val="D2C632"/>
                  </a:solidFill>
                  <a:latin typeface="Museo Slab 500" pitchFamily="50" charset="0"/>
                </a:rPr>
                <a:t>R</a:t>
              </a:r>
            </a:p>
          </p:txBody>
        </p:sp>
        <p:sp>
          <p:nvSpPr>
            <p:cNvPr id="15" name="TextBox 14"/>
            <p:cNvSpPr txBox="1"/>
            <p:nvPr/>
          </p:nvSpPr>
          <p:spPr>
            <a:xfrm>
              <a:off x="2544886" y="5480268"/>
              <a:ext cx="419987" cy="677108"/>
            </a:xfrm>
            <a:prstGeom prst="rect">
              <a:avLst/>
            </a:prstGeom>
            <a:noFill/>
          </p:spPr>
          <p:txBody>
            <a:bodyPr wrap="none" lIns="0" tIns="0" rIns="0" bIns="0" rtlCol="0">
              <a:spAutoFit/>
            </a:bodyPr>
            <a:lstStyle/>
            <a:p>
              <a:r>
                <a:rPr lang="en-US" sz="4400" dirty="0" smtClean="0">
                  <a:solidFill>
                    <a:srgbClr val="D2C632"/>
                  </a:solidFill>
                  <a:latin typeface="Museo Slab 500" pitchFamily="50" charset="0"/>
                </a:rPr>
                <a:t>C</a:t>
              </a:r>
            </a:p>
          </p:txBody>
        </p:sp>
      </p:grpSp>
      <p:pic>
        <p:nvPicPr>
          <p:cNvPr id="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72851" y="6075391"/>
            <a:ext cx="511148" cy="511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Rectangle 23"/>
          <p:cNvSpPr/>
          <p:nvPr/>
        </p:nvSpPr>
        <p:spPr bwMode="auto">
          <a:xfrm>
            <a:off x="9404880" y="2431493"/>
            <a:ext cx="1577445" cy="60221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Program</a:t>
            </a:r>
          </a:p>
          <a:p>
            <a:pPr algn="ct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Success</a:t>
            </a:r>
          </a:p>
        </p:txBody>
      </p:sp>
    </p:spTree>
    <p:extLst>
      <p:ext uri="{BB962C8B-B14F-4D97-AF65-F5344CB8AC3E}">
        <p14:creationId xmlns:p14="http://schemas.microsoft.com/office/powerpoint/2010/main" val="35744770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0" y="0"/>
            <a:ext cx="12188825" cy="6858000"/>
          </a:xfrm>
          <a:prstGeom prst="rect">
            <a:avLst/>
          </a:prstGeom>
          <a:solidFill>
            <a:srgbClr val="3E57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a:xfrm>
            <a:off x="519173" y="424631"/>
            <a:ext cx="11149013" cy="553998"/>
          </a:xfrm>
        </p:spPr>
        <p:txBody>
          <a:bodyPr/>
          <a:lstStyle/>
          <a:p>
            <a:r>
              <a:rPr lang="en-US" sz="4000" spc="0" dirty="0" smtClean="0">
                <a:solidFill>
                  <a:schemeClr val="bg1"/>
                </a:solidFill>
                <a:latin typeface="Museo Slab 300" pitchFamily="50" charset="0"/>
              </a:rPr>
              <a:t>Igniting growth at GLTF</a:t>
            </a:r>
            <a:endParaRPr lang="en-US" sz="4000" spc="0" dirty="0">
              <a:solidFill>
                <a:schemeClr val="bg1"/>
              </a:solidFill>
              <a:latin typeface="Museo Slab 300" pitchFamily="50" charset="0"/>
            </a:endParaRPr>
          </a:p>
        </p:txBody>
      </p:sp>
      <p:sp>
        <p:nvSpPr>
          <p:cNvPr id="6" name="TextBox 5"/>
          <p:cNvSpPr txBox="1"/>
          <p:nvPr/>
        </p:nvSpPr>
        <p:spPr>
          <a:xfrm>
            <a:off x="525435" y="1214629"/>
            <a:ext cx="8585908" cy="369332"/>
          </a:xfrm>
          <a:prstGeom prst="rect">
            <a:avLst/>
          </a:prstGeom>
          <a:noFill/>
        </p:spPr>
        <p:txBody>
          <a:bodyPr wrap="square" lIns="0" tIns="0" rIns="0" bIns="0" rtlCol="0">
            <a:spAutoFit/>
          </a:bodyPr>
          <a:lstStyle/>
          <a:p>
            <a:r>
              <a:rPr lang="en-US" sz="2400" dirty="0">
                <a:solidFill>
                  <a:srgbClr val="D2C632"/>
                </a:solidFill>
                <a:latin typeface="Museo Slab 500" pitchFamily="50" charset="0"/>
              </a:rPr>
              <a:t>How we helped one client get </a:t>
            </a:r>
            <a:r>
              <a:rPr lang="en-US" sz="2400" dirty="0" smtClean="0">
                <a:solidFill>
                  <a:srgbClr val="D2C632"/>
                </a:solidFill>
                <a:latin typeface="Museo Slab 500" pitchFamily="50" charset="0"/>
              </a:rPr>
              <a:t>to where </a:t>
            </a:r>
            <a:r>
              <a:rPr lang="en-US" sz="2400" dirty="0">
                <a:solidFill>
                  <a:srgbClr val="D2C632"/>
                </a:solidFill>
                <a:latin typeface="Museo Slab 500" pitchFamily="50" charset="0"/>
              </a:rPr>
              <a:t>they wanted to </a:t>
            </a:r>
            <a:r>
              <a:rPr lang="en-US" sz="2400" dirty="0" smtClean="0">
                <a:solidFill>
                  <a:srgbClr val="D2C632"/>
                </a:solidFill>
                <a:latin typeface="Museo Slab 500" pitchFamily="50" charset="0"/>
              </a:rPr>
              <a:t>go</a:t>
            </a:r>
            <a:endParaRPr lang="en-US" dirty="0" smtClean="0">
              <a:solidFill>
                <a:srgbClr val="D2C632"/>
              </a:solidFill>
              <a:latin typeface="Museo Slab 500" pitchFamily="50" charset="0"/>
            </a:endParaRPr>
          </a:p>
        </p:txBody>
      </p:sp>
      <p:sp>
        <p:nvSpPr>
          <p:cNvPr id="4" name="Rectangle 3"/>
          <p:cNvSpPr/>
          <p:nvPr/>
        </p:nvSpPr>
        <p:spPr bwMode="auto">
          <a:xfrm>
            <a:off x="9486900" y="2036702"/>
            <a:ext cx="2171700" cy="41164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t" anchorCtr="0" forceAA="0" compatLnSpc="1">
            <a:prstTxWarp prst="textNoShape">
              <a:avLst/>
            </a:prstTxWarp>
            <a:noAutofit/>
          </a:bodyPr>
          <a:lstStyle/>
          <a:p>
            <a:pPr defTabSz="914099" fontAlgn="base">
              <a:spcBef>
                <a:spcPct val="0"/>
              </a:spcBef>
              <a:spcAft>
                <a:spcPct val="0"/>
              </a:spcAft>
            </a:pPr>
            <a:r>
              <a:rPr lang="en-US" i="1" dirty="0"/>
              <a:t>“We’re serving up membership growth rates at 3x the national average</a:t>
            </a:r>
            <a:r>
              <a:rPr lang="en-US" i="1" dirty="0" smtClean="0"/>
              <a:t>”</a:t>
            </a:r>
          </a:p>
          <a:p>
            <a:pPr defTabSz="914099" fontAlgn="base">
              <a:spcBef>
                <a:spcPct val="0"/>
              </a:spcBef>
              <a:spcAft>
                <a:spcPct val="0"/>
              </a:spcAft>
            </a:pPr>
            <a:endParaRPr lang="en-US" i="1" spc="-50" dirty="0">
              <a:solidFill>
                <a:schemeClr val="bg1"/>
              </a:solidFill>
              <a:latin typeface="Segoe UI" pitchFamily="34" charset="0"/>
              <a:ea typeface="Segoe UI" pitchFamily="34" charset="0"/>
              <a:cs typeface="Segoe UI" pitchFamily="34" charset="0"/>
            </a:endParaRPr>
          </a:p>
          <a:p>
            <a:pPr defTabSz="914099" fontAlgn="base">
              <a:spcBef>
                <a:spcPct val="0"/>
              </a:spcBef>
              <a:spcAft>
                <a:spcPct val="0"/>
              </a:spcAft>
            </a:pPr>
            <a:r>
              <a:rPr lang="en-US" sz="1400" b="1" dirty="0" smtClean="0">
                <a:solidFill>
                  <a:srgbClr val="D2C632"/>
                </a:solidFill>
                <a:latin typeface="Museo Slab 500" pitchFamily="50" charset="0"/>
                <a:ea typeface="Segoe UI" pitchFamily="34" charset="0"/>
                <a:cs typeface="Segoe UI" pitchFamily="34" charset="0"/>
              </a:rPr>
              <a:t>Gay and Lesbian Tennis Federation</a:t>
            </a:r>
          </a:p>
        </p:txBody>
      </p:sp>
      <p:pic>
        <p:nvPicPr>
          <p:cNvPr id="9" name="Picture 2" descr="http://ignitionpointconsulting.com/wp/wp-content/uploads/2013/03/GLTF-SPARC-510x940.jpg"/>
          <p:cNvPicPr>
            <a:picLocks noChangeAspect="1" noChangeArrowheads="1"/>
          </p:cNvPicPr>
          <p:nvPr/>
        </p:nvPicPr>
        <p:blipFill rotWithShape="1">
          <a:blip r:embed="rId2">
            <a:extLst>
              <a:ext uri="{28A0092B-C50C-407E-A947-70E740481C1C}">
                <a14:useLocalDpi xmlns:a14="http://schemas.microsoft.com/office/drawing/2010/main" val="0"/>
              </a:ext>
            </a:extLst>
          </a:blip>
          <a:srcRect t="11786"/>
          <a:stretch/>
        </p:blipFill>
        <p:spPr bwMode="auto">
          <a:xfrm>
            <a:off x="525435" y="2036702"/>
            <a:ext cx="8610362" cy="4120984"/>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72851" y="6075391"/>
            <a:ext cx="511148" cy="511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9549467"/>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0" y="0"/>
            <a:ext cx="12188825" cy="6858000"/>
          </a:xfrm>
          <a:prstGeom prst="rect">
            <a:avLst/>
          </a:prstGeom>
          <a:solidFill>
            <a:srgbClr val="3E57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13" name="Picture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495785"/>
            <a:ext cx="3585795" cy="1039225"/>
          </a:xfrm>
          <a:prstGeom prst="rect">
            <a:avLst/>
          </a:prstGeom>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72851" y="6075391"/>
            <a:ext cx="511148" cy="511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525436" y="2814829"/>
            <a:ext cx="5503889" cy="1962076"/>
          </a:xfrm>
          <a:prstGeom prst="rect">
            <a:avLst/>
          </a:prstGeom>
          <a:noFill/>
        </p:spPr>
        <p:txBody>
          <a:bodyPr wrap="square" lIns="0" tIns="0" rIns="0" bIns="0" rtlCol="0">
            <a:spAutoFit/>
          </a:bodyPr>
          <a:lstStyle/>
          <a:p>
            <a:r>
              <a:rPr lang="en-US" sz="2400" dirty="0" smtClean="0">
                <a:solidFill>
                  <a:srgbClr val="D2C632"/>
                </a:solidFill>
                <a:latin typeface="Museo Slab 500" pitchFamily="50" charset="0"/>
              </a:rPr>
              <a:t>Why Ignition Point?</a:t>
            </a:r>
            <a:endParaRPr lang="en-US" sz="2400" dirty="0">
              <a:solidFill>
                <a:srgbClr val="D2C632"/>
              </a:solidFill>
              <a:latin typeface="Museo Slab 500" pitchFamily="50" charset="0"/>
            </a:endParaRPr>
          </a:p>
          <a:p>
            <a:endParaRPr lang="en-US" dirty="0">
              <a:solidFill>
                <a:srgbClr val="557836"/>
              </a:solidFill>
              <a:latin typeface="Museo Slab 100" pitchFamily="50" charset="0"/>
            </a:endParaRPr>
          </a:p>
          <a:p>
            <a:pPr marL="285750" indent="-285750">
              <a:lnSpc>
                <a:spcPct val="150000"/>
              </a:lnSpc>
              <a:buFont typeface="Arial" pitchFamily="34" charset="0"/>
              <a:buChar char="•"/>
            </a:pPr>
            <a:r>
              <a:rPr lang="en-US" sz="1900" dirty="0" smtClean="0">
                <a:solidFill>
                  <a:schemeClr val="bg1"/>
                </a:solidFill>
                <a:latin typeface="Museo Slab 100" pitchFamily="50" charset="0"/>
              </a:rPr>
              <a:t>Programmatic Execution = Results</a:t>
            </a:r>
          </a:p>
          <a:p>
            <a:pPr marL="285750" indent="-285750">
              <a:lnSpc>
                <a:spcPct val="150000"/>
              </a:lnSpc>
              <a:buFont typeface="Arial" pitchFamily="34" charset="0"/>
              <a:buChar char="•"/>
            </a:pPr>
            <a:r>
              <a:rPr lang="en-US" sz="1900" dirty="0" smtClean="0">
                <a:solidFill>
                  <a:schemeClr val="bg1"/>
                </a:solidFill>
                <a:latin typeface="Museo Slab 100" pitchFamily="50" charset="0"/>
              </a:rPr>
              <a:t>Leadership Development = Sustainability</a:t>
            </a:r>
          </a:p>
          <a:p>
            <a:pPr marL="285750" indent="-285750">
              <a:lnSpc>
                <a:spcPct val="150000"/>
              </a:lnSpc>
              <a:buFont typeface="Arial" pitchFamily="34" charset="0"/>
              <a:buChar char="•"/>
            </a:pPr>
            <a:r>
              <a:rPr lang="en-US" sz="1900" dirty="0" smtClean="0">
                <a:solidFill>
                  <a:schemeClr val="bg1"/>
                </a:solidFill>
                <a:latin typeface="Museo Slab 100" pitchFamily="50" charset="0"/>
              </a:rPr>
              <a:t>Real-World Experience = Expertise</a:t>
            </a:r>
            <a:endParaRPr lang="en-US" sz="1900" dirty="0">
              <a:solidFill>
                <a:schemeClr val="bg1"/>
              </a:solidFill>
              <a:latin typeface="Museo Slab 100" pitchFamily="50" charset="0"/>
            </a:endParaRPr>
          </a:p>
        </p:txBody>
      </p:sp>
      <p:pic>
        <p:nvPicPr>
          <p:cNvPr id="12" name="Picture 11"/>
          <p:cNvPicPr>
            <a:picLocks noChangeAspect="1"/>
          </p:cNvPicPr>
          <p:nvPr/>
        </p:nvPicPr>
        <p:blipFill rotWithShape="1">
          <a:blip r:embed="rId5" cstate="screen">
            <a:extLst>
              <a:ext uri="{28A0092B-C50C-407E-A947-70E740481C1C}">
                <a14:useLocalDpi xmlns:a14="http://schemas.microsoft.com/office/drawing/2010/main"/>
              </a:ext>
            </a:extLst>
          </a:blip>
          <a:srcRect l="27290" r="8714"/>
          <a:stretch/>
        </p:blipFill>
        <p:spPr>
          <a:xfrm>
            <a:off x="7015135" y="1"/>
            <a:ext cx="5173148" cy="6858000"/>
          </a:xfrm>
          <a:prstGeom prst="rect">
            <a:avLst/>
          </a:prstGeom>
        </p:spPr>
      </p:pic>
    </p:spTree>
    <p:extLst>
      <p:ext uri="{BB962C8B-B14F-4D97-AF65-F5344CB8AC3E}">
        <p14:creationId xmlns:p14="http://schemas.microsoft.com/office/powerpoint/2010/main" val="2287808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0"/>
            <a:ext cx="12188825" cy="6858000"/>
          </a:xfrm>
          <a:prstGeom prst="rect">
            <a:avLst/>
          </a:prstGeom>
          <a:solidFill>
            <a:srgbClr val="3E572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Title 1"/>
          <p:cNvSpPr txBox="1">
            <a:spLocks/>
          </p:cNvSpPr>
          <p:nvPr/>
        </p:nvSpPr>
        <p:spPr>
          <a:xfrm>
            <a:off x="4478423" y="1779026"/>
            <a:ext cx="4606331" cy="7478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r>
              <a:rPr lang="en-US" dirty="0" smtClean="0">
                <a:solidFill>
                  <a:schemeClr val="bg1"/>
                </a:solidFill>
                <a:latin typeface="Museo Slab 300" pitchFamily="50" charset="0"/>
              </a:rPr>
              <a:t>Thank you!</a:t>
            </a:r>
            <a:endParaRPr lang="en-US" dirty="0">
              <a:solidFill>
                <a:schemeClr val="bg1"/>
              </a:solidFill>
              <a:latin typeface="Museo Slab 300" pitchFamily="50" charset="0"/>
            </a:endParaRPr>
          </a:p>
        </p:txBody>
      </p:sp>
      <p:pic>
        <p:nvPicPr>
          <p:cNvPr id="13" name="Picture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495785"/>
            <a:ext cx="3585795" cy="1039225"/>
          </a:xfrm>
          <a:prstGeom prst="rect">
            <a:avLst/>
          </a:prstGeom>
        </p:spPr>
      </p:pic>
      <p:sp>
        <p:nvSpPr>
          <p:cNvPr id="7" name="Text Box 3"/>
          <p:cNvSpPr txBox="1">
            <a:spLocks noChangeArrowheads="1"/>
          </p:cNvSpPr>
          <p:nvPr/>
        </p:nvSpPr>
        <p:spPr bwMode="blackWhite">
          <a:xfrm>
            <a:off x="273056" y="6079038"/>
            <a:ext cx="10974388" cy="618455"/>
          </a:xfrm>
          <a:prstGeom prst="rect">
            <a:avLst/>
          </a:prstGeom>
          <a:noFill/>
          <a:ln w="12700">
            <a:noFill/>
            <a:miter lim="800000"/>
            <a:headEnd type="none" w="sm" len="sm"/>
            <a:tailEnd type="none" w="sm" len="sm"/>
          </a:ln>
          <a:effectLst/>
        </p:spPr>
        <p:txBody>
          <a:bodyPr vert="horz" wrap="square" lIns="182772" tIns="146217" rIns="182772" bIns="146217" numCol="1" anchor="t" anchorCtr="0" compatLnSpc="1">
            <a:prstTxWarp prst="textNoShape">
              <a:avLst/>
            </a:prstTxWarp>
            <a:spAutoFit/>
          </a:bodyPr>
          <a:lstStyle/>
          <a:p>
            <a:pPr defTabSz="931742" eaLnBrk="0" hangingPunct="0"/>
            <a:r>
              <a:rPr lang="en-US" sz="700" dirty="0">
                <a:solidFill>
                  <a:schemeClr val="bg1"/>
                </a:solidFill>
                <a:cs typeface="Segoe UI" pitchFamily="34" charset="0"/>
              </a:rPr>
              <a:t>© 2013 </a:t>
            </a:r>
            <a:r>
              <a:rPr lang="en-US" sz="700" dirty="0" smtClean="0">
                <a:solidFill>
                  <a:schemeClr val="bg1"/>
                </a:solidFill>
                <a:cs typeface="Segoe UI" pitchFamily="34" charset="0"/>
              </a:rPr>
              <a:t>Ignition Point Consulting (IPC). </a:t>
            </a:r>
            <a:r>
              <a:rPr lang="en-US" sz="700" dirty="0">
                <a:solidFill>
                  <a:schemeClr val="bg1"/>
                </a:solidFill>
                <a:cs typeface="Segoe UI" pitchFamily="34" charset="0"/>
              </a:rPr>
              <a:t>All rights reserved. </a:t>
            </a:r>
            <a:endParaRPr lang="en-US" sz="700" dirty="0" smtClean="0">
              <a:solidFill>
                <a:schemeClr val="bg1"/>
              </a:solidFill>
              <a:cs typeface="Segoe UI" pitchFamily="34" charset="0"/>
            </a:endParaRPr>
          </a:p>
          <a:p>
            <a:pPr defTabSz="931742" eaLnBrk="0" hangingPunct="0"/>
            <a:r>
              <a:rPr lang="en-US" sz="700" dirty="0" smtClean="0">
                <a:solidFill>
                  <a:schemeClr val="bg1"/>
                </a:solidFill>
                <a:cs typeface="Segoe UI" pitchFamily="34" charset="0"/>
              </a:rPr>
              <a:t>The </a:t>
            </a:r>
            <a:r>
              <a:rPr lang="en-US" sz="700" dirty="0">
                <a:solidFill>
                  <a:schemeClr val="bg1"/>
                </a:solidFill>
                <a:cs typeface="Segoe UI" pitchFamily="34" charset="0"/>
              </a:rPr>
              <a:t>information herein is for informational purposes only and represents the current view of </a:t>
            </a:r>
            <a:r>
              <a:rPr lang="en-US" sz="700" dirty="0" smtClean="0">
                <a:solidFill>
                  <a:schemeClr val="bg1"/>
                </a:solidFill>
                <a:cs typeface="Segoe UI" pitchFamily="34" charset="0"/>
              </a:rPr>
              <a:t>IPC as </a:t>
            </a:r>
            <a:r>
              <a:rPr lang="en-US" sz="700" dirty="0">
                <a:solidFill>
                  <a:schemeClr val="bg1"/>
                </a:solidFill>
                <a:cs typeface="Segoe UI" pitchFamily="34" charset="0"/>
              </a:rPr>
              <a:t>of the date of this presentation.  Because </a:t>
            </a:r>
            <a:r>
              <a:rPr lang="en-US" sz="700" dirty="0" smtClean="0">
                <a:solidFill>
                  <a:schemeClr val="bg1"/>
                </a:solidFill>
                <a:cs typeface="Segoe UI" pitchFamily="34" charset="0"/>
              </a:rPr>
              <a:t> IPC must </a:t>
            </a:r>
            <a:r>
              <a:rPr lang="en-US" sz="700" dirty="0">
                <a:solidFill>
                  <a:schemeClr val="bg1"/>
                </a:solidFill>
                <a:cs typeface="Segoe UI" pitchFamily="34" charset="0"/>
              </a:rPr>
              <a:t>respond to changing market conditions, it should not be interpreted to be a commitment on the part of </a:t>
            </a:r>
            <a:r>
              <a:rPr lang="en-US" sz="700" dirty="0" smtClean="0">
                <a:solidFill>
                  <a:schemeClr val="bg1"/>
                </a:solidFill>
                <a:cs typeface="Segoe UI" pitchFamily="34" charset="0"/>
              </a:rPr>
              <a:t>IPC, </a:t>
            </a:r>
            <a:r>
              <a:rPr lang="en-US" sz="700" dirty="0">
                <a:solidFill>
                  <a:schemeClr val="bg1"/>
                </a:solidFill>
                <a:cs typeface="Segoe UI" pitchFamily="34" charset="0"/>
              </a:rPr>
              <a:t>and </a:t>
            </a:r>
            <a:r>
              <a:rPr lang="en-US" sz="700" dirty="0" smtClean="0">
                <a:solidFill>
                  <a:schemeClr val="bg1"/>
                </a:solidFill>
                <a:cs typeface="Segoe UI" pitchFamily="34" charset="0"/>
              </a:rPr>
              <a:t> IPC cannot </a:t>
            </a:r>
            <a:r>
              <a:rPr lang="en-US" sz="700" dirty="0">
                <a:solidFill>
                  <a:schemeClr val="bg1"/>
                </a:solidFill>
                <a:cs typeface="Segoe UI" pitchFamily="34" charset="0"/>
              </a:rPr>
              <a:t>guarantee the accuracy of any information provided after the date of this presentation.  </a:t>
            </a:r>
            <a:r>
              <a:rPr lang="en-US" sz="700" dirty="0" smtClean="0">
                <a:solidFill>
                  <a:schemeClr val="bg1"/>
                </a:solidFill>
                <a:cs typeface="Segoe UI" pitchFamily="34" charset="0"/>
              </a:rPr>
              <a:t>IPC MAKES </a:t>
            </a:r>
            <a:r>
              <a:rPr lang="en-US" sz="700" dirty="0">
                <a:solidFill>
                  <a:schemeClr val="bg1"/>
                </a:solidFill>
                <a:cs typeface="Segoe UI" pitchFamily="34" charset="0"/>
              </a:rPr>
              <a:t>NO WARRANTIES, EXPRESS, IMPLIED OR STATUTORY, AS TO THE INFORMATION IN THIS PRESENTATION.</a:t>
            </a:r>
          </a:p>
        </p:txBody>
      </p:sp>
    </p:spTree>
    <p:extLst>
      <p:ext uri="{BB962C8B-B14F-4D97-AF65-F5344CB8AC3E}">
        <p14:creationId xmlns:p14="http://schemas.microsoft.com/office/powerpoint/2010/main" val="2285103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nancy' presentation">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2.xml><?xml version="1.0" encoding="utf-8"?>
<a:theme xmlns:a="http://schemas.openxmlformats.org/drawingml/2006/main" name="Metro Template Colored Titles Segoe UI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gs>
                <a:gs pos="86000">
                  <a:schemeClr val="tx1"/>
                </a:gs>
              </a:gsLst>
              <a:lin ang="5400000" scaled="0"/>
            </a:gradFill>
            <a:latin typeface="Segoe UI Light" pitchFamily="34" charset="0"/>
          </a:defRPr>
        </a:defPPr>
      </a:lstStyle>
    </a:txDef>
  </a:objectDefaults>
  <a:extraClrSchemeLst/>
</a:theme>
</file>

<file path=ppt/theme/theme3.xml><?xml version="1.0" encoding="utf-8"?>
<a:theme xmlns:a="http://schemas.openxmlformats.org/drawingml/2006/main" name="2_Industry_EDU_Full_v03">
  <a:themeElements>
    <a:clrScheme name="Experience the Difference">
      <a:dk1>
        <a:srgbClr val="000000"/>
      </a:dk1>
      <a:lt1>
        <a:srgbClr val="FFFFFF"/>
      </a:lt1>
      <a:dk2>
        <a:srgbClr val="525051"/>
      </a:dk2>
      <a:lt2>
        <a:srgbClr val="A1A1A1"/>
      </a:lt2>
      <a:accent1>
        <a:srgbClr val="EB7C00"/>
      </a:accent1>
      <a:accent2>
        <a:srgbClr val="FFC211"/>
      </a:accent2>
      <a:accent3>
        <a:srgbClr val="002775"/>
      </a:accent3>
      <a:accent4>
        <a:srgbClr val="557EB9"/>
      </a:accent4>
      <a:accent5>
        <a:srgbClr val="6BBD46"/>
      </a:accent5>
      <a:accent6>
        <a:srgbClr val="C8013B"/>
      </a:accent6>
      <a:hlink>
        <a:srgbClr val="00B0F0"/>
      </a:hlink>
      <a:folHlink>
        <a:srgbClr val="525051"/>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headEnd type="none" w="med" len="med"/>
          <a:tailEnd type="none" w="med" len="med"/>
        </a:ln>
        <a:effectLst>
          <a:outerShdw blurRad="40005" dist="22860" dir="5400000" rotWithShape="0">
            <a:srgbClr val="000000">
              <a:alpha val="35000"/>
            </a:srgbClr>
          </a:outerShdw>
        </a:effectLst>
        <a:scene3d>
          <a:camera prst="orthographicFront">
            <a:rot lat="0" lon="0" rev="0"/>
          </a:camera>
          <a:lightRig rig="threePt" dir="tl">
            <a:rot lat="0" lon="0" rev="1200000"/>
          </a:lightRig>
        </a:scene3d>
        <a:sp3d>
          <a:bevelT w="63500" h="25400"/>
        </a:sp3d>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val="FFFFFF"/>
                </a:gs>
                <a:gs pos="100000">
                  <a:srgbClr val="FFFFFF"/>
                </a:gs>
              </a:gsLst>
              <a:lin ang="5400000" scaled="0"/>
            </a:gradFill>
          </a:defRPr>
        </a:defPPr>
      </a:lstStyle>
      <a:style>
        <a:lnRef idx="0">
          <a:schemeClr val="accent2"/>
        </a:lnRef>
        <a:fillRef idx="3">
          <a:schemeClr val="accent2"/>
        </a:fillRef>
        <a:effectRef idx="3">
          <a:schemeClr val="accent2"/>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4.xml><?xml version="1.0" encoding="utf-8"?>
<a:theme xmlns:a="http://schemas.openxmlformats.org/drawingml/2006/main" name="3_Industry_EDU_Full_v03">
  <a:themeElements>
    <a:clrScheme name="Experience the Difference">
      <a:dk1>
        <a:srgbClr val="000000"/>
      </a:dk1>
      <a:lt1>
        <a:srgbClr val="FFFFFF"/>
      </a:lt1>
      <a:dk2>
        <a:srgbClr val="525051"/>
      </a:dk2>
      <a:lt2>
        <a:srgbClr val="A1A1A1"/>
      </a:lt2>
      <a:accent1>
        <a:srgbClr val="EB7C00"/>
      </a:accent1>
      <a:accent2>
        <a:srgbClr val="FFC211"/>
      </a:accent2>
      <a:accent3>
        <a:srgbClr val="002775"/>
      </a:accent3>
      <a:accent4>
        <a:srgbClr val="557EB9"/>
      </a:accent4>
      <a:accent5>
        <a:srgbClr val="6BBD46"/>
      </a:accent5>
      <a:accent6>
        <a:srgbClr val="C8013B"/>
      </a:accent6>
      <a:hlink>
        <a:srgbClr val="00B0F0"/>
      </a:hlink>
      <a:folHlink>
        <a:srgbClr val="525051"/>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headEnd type="none" w="med" len="med"/>
          <a:tailEnd type="none" w="med" len="med"/>
        </a:ln>
        <a:effectLst>
          <a:outerShdw blurRad="40005" dist="22860" dir="5400000" rotWithShape="0">
            <a:srgbClr val="000000">
              <a:alpha val="35000"/>
            </a:srgbClr>
          </a:outerShdw>
        </a:effectLst>
        <a:scene3d>
          <a:camera prst="orthographicFront">
            <a:rot lat="0" lon="0" rev="0"/>
          </a:camera>
          <a:lightRig rig="threePt" dir="tl">
            <a:rot lat="0" lon="0" rev="1200000"/>
          </a:lightRig>
        </a:scene3d>
        <a:sp3d>
          <a:bevelT w="63500" h="25400"/>
        </a:sp3d>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val="FFFFFF"/>
                </a:gs>
                <a:gs pos="100000">
                  <a:srgbClr val="FFFFFF"/>
                </a:gs>
              </a:gsLst>
              <a:lin ang="5400000" scaled="0"/>
            </a:gradFill>
          </a:defRPr>
        </a:defPPr>
      </a:lstStyle>
      <a:style>
        <a:lnRef idx="0">
          <a:schemeClr val="accent2"/>
        </a:lnRef>
        <a:fillRef idx="3">
          <a:schemeClr val="accent2"/>
        </a:fillRef>
        <a:effectRef idx="3">
          <a:schemeClr val="accent2"/>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5.xml><?xml version="1.0" encoding="utf-8"?>
<a:theme xmlns:a="http://schemas.openxmlformats.org/drawingml/2006/main" name="4_Industry_EDU_Full_v03">
  <a:themeElements>
    <a:clrScheme name="Experience the Difference">
      <a:dk1>
        <a:srgbClr val="000000"/>
      </a:dk1>
      <a:lt1>
        <a:srgbClr val="FFFFFF"/>
      </a:lt1>
      <a:dk2>
        <a:srgbClr val="525051"/>
      </a:dk2>
      <a:lt2>
        <a:srgbClr val="A1A1A1"/>
      </a:lt2>
      <a:accent1>
        <a:srgbClr val="EB7C00"/>
      </a:accent1>
      <a:accent2>
        <a:srgbClr val="FFC211"/>
      </a:accent2>
      <a:accent3>
        <a:srgbClr val="002775"/>
      </a:accent3>
      <a:accent4>
        <a:srgbClr val="557EB9"/>
      </a:accent4>
      <a:accent5>
        <a:srgbClr val="6BBD46"/>
      </a:accent5>
      <a:accent6>
        <a:srgbClr val="C8013B"/>
      </a:accent6>
      <a:hlink>
        <a:srgbClr val="00B0F0"/>
      </a:hlink>
      <a:folHlink>
        <a:srgbClr val="525051"/>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headEnd type="none" w="med" len="med"/>
          <a:tailEnd type="none" w="med" len="med"/>
        </a:ln>
        <a:effectLst>
          <a:outerShdw blurRad="40005" dist="22860" dir="5400000" rotWithShape="0">
            <a:srgbClr val="000000">
              <a:alpha val="35000"/>
            </a:srgbClr>
          </a:outerShdw>
        </a:effectLst>
        <a:scene3d>
          <a:camera prst="orthographicFront">
            <a:rot lat="0" lon="0" rev="0"/>
          </a:camera>
          <a:lightRig rig="threePt" dir="tl">
            <a:rot lat="0" lon="0" rev="1200000"/>
          </a:lightRig>
        </a:scene3d>
        <a:sp3d>
          <a:bevelT w="63500" h="25400"/>
        </a:sp3d>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val="FFFFFF"/>
                </a:gs>
                <a:gs pos="100000">
                  <a:srgbClr val="FFFFFF"/>
                </a:gs>
              </a:gsLst>
              <a:lin ang="5400000" scaled="0"/>
            </a:gradFill>
          </a:defRPr>
        </a:defPPr>
      </a:lstStyle>
      <a:style>
        <a:lnRef idx="0">
          <a:schemeClr val="accent2"/>
        </a:lnRef>
        <a:fillRef idx="3">
          <a:schemeClr val="accent2"/>
        </a:fillRef>
        <a:effectRef idx="3">
          <a:schemeClr val="accent2"/>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6.xml><?xml version="1.0" encoding="utf-8"?>
<a:theme xmlns:a="http://schemas.openxmlformats.org/drawingml/2006/main" name="1_nancy' presentation">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07DA61BCD4B7547AE8D10765BD0CE8E" ma:contentTypeVersion="0" ma:contentTypeDescription="Create a new document." ma:contentTypeScope="" ma:versionID="55b87418d99f100b3d29bdf3b873baf7">
  <xsd:schema xmlns:xsd="http://www.w3.org/2001/XMLSchema" xmlns:xs="http://www.w3.org/2001/XMLSchema" xmlns:p="http://schemas.microsoft.com/office/2006/metadata/properties" xmlns:ns2="efcf9526-8f58-4668-98d8-2ea05232c146" targetNamespace="http://schemas.microsoft.com/office/2006/metadata/properties" ma:root="true" ma:fieldsID="e60aa810e7516a17d986a3607e10a8a5" ns2:_="">
    <xsd:import namespace="efcf9526-8f58-4668-98d8-2ea05232c146"/>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cf9526-8f58-4668-98d8-2ea05232c146"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efcf9526-8f58-4668-98d8-2ea05232c146">F7FTNZDPCCWN-1787-28</_dlc_DocId>
    <_dlc_DocIdUrl xmlns="efcf9526-8f58-4668-98d8-2ea05232c146">
      <Url>http://edweb/retail/edretail/TeamSites/Corp/WWRS/Workstreams/VM/_layouts/DocIdRedir.aspx?ID=F7FTNZDPCCWN-1787-28</Url>
      <Description>F7FTNZDPCCWN-1787-28</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E0838F9C-BD4A-415B-B807-3E250888BD4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cf9526-8f58-4668-98d8-2ea05232c1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efcf9526-8f58-4668-98d8-2ea05232c146"/>
    <ds:schemaRef ds:uri="http://schemas.openxmlformats.org/package/2006/metadata/core-properties"/>
    <ds:schemaRef ds:uri="http://schemas.microsoft.com/office/2006/metadata/properties"/>
    <ds:schemaRef ds:uri="http://purl.org/dc/dcmitype/"/>
    <ds:schemaRef ds:uri="http://schemas.microsoft.com/office/2006/documentManagement/types"/>
    <ds:schemaRef ds:uri="http://purl.org/dc/terms/"/>
    <ds:schemaRef ds:uri="http://purl.org/dc/elements/1.1/"/>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4.xml><?xml version="1.0" encoding="utf-8"?>
<ds:datastoreItem xmlns:ds="http://schemas.openxmlformats.org/officeDocument/2006/customXml" ds:itemID="{C59CB156-DBA4-4C0A-B8D1-75BFC63564E7}">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nancy' presentation</Template>
  <TotalTime>19691</TotalTime>
  <Words>451</Words>
  <Application>Microsoft Office PowerPoint</Application>
  <PresentationFormat>Custom</PresentationFormat>
  <Paragraphs>115</Paragraphs>
  <Slides>12</Slides>
  <Notes>3</Notes>
  <HiddenSlides>3</HiddenSlides>
  <MMClips>0</MMClips>
  <ScaleCrop>false</ScaleCrop>
  <HeadingPairs>
    <vt:vector size="4" baseType="variant">
      <vt:variant>
        <vt:lpstr>Theme</vt:lpstr>
      </vt:variant>
      <vt:variant>
        <vt:i4>6</vt:i4>
      </vt:variant>
      <vt:variant>
        <vt:lpstr>Slide Titles</vt:lpstr>
      </vt:variant>
      <vt:variant>
        <vt:i4>12</vt:i4>
      </vt:variant>
    </vt:vector>
  </HeadingPairs>
  <TitlesOfParts>
    <vt:vector size="18" baseType="lpstr">
      <vt:lpstr>nancy' presentation</vt:lpstr>
      <vt:lpstr>Metro Template Colored Titles Segoe UI 16x9</vt:lpstr>
      <vt:lpstr>2_Industry_EDU_Full_v03</vt:lpstr>
      <vt:lpstr>3_Industry_EDU_Full_v03</vt:lpstr>
      <vt:lpstr>4_Industry_EDU_Full_v03</vt:lpstr>
      <vt:lpstr>1_nancy' presentation</vt:lpstr>
      <vt:lpstr>PowerPoint Presentation</vt:lpstr>
      <vt:lpstr>Where do you want to go? </vt:lpstr>
      <vt:lpstr>Professional Services </vt:lpstr>
      <vt:lpstr>We ignite organizational agility</vt:lpstr>
      <vt:lpstr>Agility is a factor of aptitude and attitude</vt:lpstr>
      <vt:lpstr>A word about Strategic Program Development</vt:lpstr>
      <vt:lpstr>Igniting growth at GLTF</vt:lpstr>
      <vt:lpstr>PowerPoint Presentation</vt:lpstr>
      <vt:lpstr>PowerPoint Presentation</vt:lpstr>
      <vt:lpstr>We ignite organizational agility</vt:lpstr>
      <vt:lpstr>Agility is a factor of aptitude and attitude</vt:lpstr>
      <vt:lpstr>Where do you want to go? </vt:lpstr>
    </vt:vector>
  </TitlesOfParts>
  <Manager>&lt;Content Manager Name Here&gt;</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&lt;Event Name Here&gt;</dc:subject>
  <dc:creator>Cisco</dc:creator>
  <cp:keywords>&lt;Any Related Keywords&gt;</cp:keywords>
  <dc:description>Template: Saku Uchikawa, Microsoft Corporation
Formatting:
Event Date: 
Event Location: 
Audience Type: Internal</dc:description>
  <cp:lastModifiedBy>Eric</cp:lastModifiedBy>
  <cp:revision>578</cp:revision>
  <dcterms:created xsi:type="dcterms:W3CDTF">2012-04-23T19:08:56Z</dcterms:created>
  <dcterms:modified xsi:type="dcterms:W3CDTF">2013-09-10T20:12:53Z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0x010100A07DA61BCD4B7547AE8D10765BD0CE8E</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_dlc_DocIdItemGuid">
    <vt:lpwstr>3a4ce397-9e60-43e5-9a8d-88d13133f6b6</vt:lpwstr>
  </property>
</Properties>
</file>